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87" r:id="rId13"/>
    <p:sldId id="288" r:id="rId14"/>
    <p:sldId id="281" r:id="rId15"/>
    <p:sldId id="282" r:id="rId16"/>
    <p:sldId id="289" r:id="rId1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A5E1DE-CA61-4C9E-8199-D020DC7688B2}" v="1" dt="2018-10-07T12:11:32.4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18" autoAdjust="0"/>
    <p:restoredTop sz="94708" autoAdjust="0"/>
  </p:normalViewPr>
  <p:slideViewPr>
    <p:cSldViewPr snapToGrid="0" snapToObjects="1">
      <p:cViewPr varScale="1">
        <p:scale>
          <a:sx n="108" d="100"/>
          <a:sy n="108" d="100"/>
        </p:scale>
        <p:origin x="821" y="8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 Dame" userId="51f08038-2d33-4f06-a8ee-ee05444e37c8" providerId="ADAL" clId="{89A5E1DE-CA61-4C9E-8199-D020DC7688B2}"/>
    <pc:docChg chg="modSld sldOrd">
      <pc:chgData name="John Dame" userId="51f08038-2d33-4f06-a8ee-ee05444e37c8" providerId="ADAL" clId="{89A5E1DE-CA61-4C9E-8199-D020DC7688B2}" dt="2018-10-07T12:11:32.487" v="0"/>
      <pc:docMkLst>
        <pc:docMk/>
      </pc:docMkLst>
      <pc:sldChg chg="ord">
        <pc:chgData name="John Dame" userId="51f08038-2d33-4f06-a8ee-ee05444e37c8" providerId="ADAL" clId="{89A5E1DE-CA61-4C9E-8199-D020DC7688B2}" dt="2018-10-07T12:11:32.487" v="0"/>
        <pc:sldMkLst>
          <pc:docMk/>
          <pc:sldMk cId="3266373498" sldId="25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58BC-AA02-3E4E-A629-5204D83219CD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541DD-8281-824F-88C3-D2647F317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205172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58BC-AA02-3E4E-A629-5204D83219CD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541DD-8281-824F-88C3-D2647F317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206310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58BC-AA02-3E4E-A629-5204D83219CD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541DD-8281-824F-88C3-D2647F317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055224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58BC-AA02-3E4E-A629-5204D83219CD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541DD-8281-824F-88C3-D2647F317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96870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58BC-AA02-3E4E-A629-5204D83219CD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541DD-8281-824F-88C3-D2647F317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366970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58BC-AA02-3E4E-A629-5204D83219CD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541DD-8281-824F-88C3-D2647F317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397436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58BC-AA02-3E4E-A629-5204D83219CD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541DD-8281-824F-88C3-D2647F317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203690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58BC-AA02-3E4E-A629-5204D83219CD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541DD-8281-824F-88C3-D2647F317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655547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58BC-AA02-3E4E-A629-5204D83219CD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541DD-8281-824F-88C3-D2647F317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450336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58BC-AA02-3E4E-A629-5204D83219CD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541DD-8281-824F-88C3-D2647F317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576544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58BC-AA02-3E4E-A629-5204D83219CD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541DD-8281-824F-88C3-D2647F317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85174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F58BC-AA02-3E4E-A629-5204D83219CD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541DD-8281-824F-88C3-D2647F317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02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84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_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Picture 2" descr="4_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670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_h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Picture 2" descr="4_h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38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494729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524613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.png">
            <a:extLst>
              <a:ext uri="{FF2B5EF4-FFF2-40B4-BE49-F238E27FC236}">
                <a16:creationId xmlns:a16="http://schemas.microsoft.com/office/drawing/2014/main" id="{5DC30729-C287-BB41-A1D0-DDE479CDA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282005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.png">
            <a:extLst>
              <a:ext uri="{FF2B5EF4-FFF2-40B4-BE49-F238E27FC236}">
                <a16:creationId xmlns:a16="http://schemas.microsoft.com/office/drawing/2014/main" id="{05728CC2-F87E-6148-9D71-25021E6B6C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335241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18.png">
            <a:extLst>
              <a:ext uri="{FF2B5EF4-FFF2-40B4-BE49-F238E27FC236}">
                <a16:creationId xmlns:a16="http://schemas.microsoft.com/office/drawing/2014/main" id="{7C856265-3BAD-D646-930D-E1CBF8FCC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082360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88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37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_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Picture 2" descr="4_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837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_b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pic>
        <p:nvPicPr>
          <p:cNvPr id="3" name="Picture 2" descr="4_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809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_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Picture 2" descr="4_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384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_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Picture 2" descr="4_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16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_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Picture 2" descr="4_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2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_f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Picture 2" descr="4_f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75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0</Words>
  <Application>Microsoft Office PowerPoint</Application>
  <PresentationFormat>On-screen Show (16:9)</PresentationFormat>
  <Paragraphs>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Dame Creative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Dame</dc:creator>
  <cp:lastModifiedBy>John Dame</cp:lastModifiedBy>
  <cp:revision>23</cp:revision>
  <dcterms:created xsi:type="dcterms:W3CDTF">2017-05-17T22:35:08Z</dcterms:created>
  <dcterms:modified xsi:type="dcterms:W3CDTF">2018-10-07T12:11:42Z</dcterms:modified>
</cp:coreProperties>
</file>