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84" r:id="rId2"/>
    <p:sldMasterId id="2147483693" r:id="rId3"/>
  </p:sldMasterIdLst>
  <p:notesMasterIdLst>
    <p:notesMasterId r:id="rId10"/>
  </p:notesMasterIdLst>
  <p:sldIdLst>
    <p:sldId id="283" r:id="rId4"/>
    <p:sldId id="279" r:id="rId5"/>
    <p:sldId id="286" r:id="rId6"/>
    <p:sldId id="287" r:id="rId7"/>
    <p:sldId id="288" r:id="rId8"/>
    <p:sldId id="28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E"/>
    <a:srgbClr val="005C63"/>
    <a:srgbClr val="005C3D"/>
    <a:srgbClr val="F5AB40"/>
    <a:srgbClr val="FF752A"/>
    <a:srgbClr val="941651"/>
    <a:srgbClr val="002E30"/>
    <a:srgbClr val="002530"/>
    <a:srgbClr val="003630"/>
    <a:srgbClr val="003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44FE5D-F48A-DC46-AB2E-60923B0B9981}" v="8" dt="2022-10-03T22:24:29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85"/>
    <p:restoredTop sz="95819"/>
  </p:normalViewPr>
  <p:slideViewPr>
    <p:cSldViewPr snapToGrid="0" snapToObjects="1">
      <p:cViewPr varScale="1">
        <p:scale>
          <a:sx n="69" d="100"/>
          <a:sy n="69" d="100"/>
        </p:scale>
        <p:origin x="208" y="1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ler Kattre" userId="4943e3f7-0e59-41a3-94b6-a83e7ece2315" providerId="ADAL" clId="{3144FE5D-F48A-DC46-AB2E-60923B0B9981}"/>
    <pc:docChg chg="undo custSel addSld delSld modSld">
      <pc:chgData name="Tyler Kattre" userId="4943e3f7-0e59-41a3-94b6-a83e7ece2315" providerId="ADAL" clId="{3144FE5D-F48A-DC46-AB2E-60923B0B9981}" dt="2022-10-06T21:28:03.066" v="1773"/>
      <pc:docMkLst>
        <pc:docMk/>
      </pc:docMkLst>
      <pc:sldChg chg="addSp delSp modSp del mod">
        <pc:chgData name="Tyler Kattre" userId="4943e3f7-0e59-41a3-94b6-a83e7ece2315" providerId="ADAL" clId="{3144FE5D-F48A-DC46-AB2E-60923B0B9981}" dt="2022-10-06T21:22:16.560" v="1731" actId="2696"/>
        <pc:sldMkLst>
          <pc:docMk/>
          <pc:sldMk cId="1096825629" sldId="278"/>
        </pc:sldMkLst>
        <pc:spChg chg="mod">
          <ac:chgData name="Tyler Kattre" userId="4943e3f7-0e59-41a3-94b6-a83e7ece2315" providerId="ADAL" clId="{3144FE5D-F48A-DC46-AB2E-60923B0B9981}" dt="2022-10-03T22:23:43.939" v="282" actId="20577"/>
          <ac:spMkLst>
            <pc:docMk/>
            <pc:sldMk cId="1096825629" sldId="278"/>
            <ac:spMk id="6" creationId="{B6C06047-2C69-6346-8EAE-70F68F2C5011}"/>
          </ac:spMkLst>
        </pc:spChg>
        <pc:graphicFrameChg chg="add del mod">
          <ac:chgData name="Tyler Kattre" userId="4943e3f7-0e59-41a3-94b6-a83e7ece2315" providerId="ADAL" clId="{3144FE5D-F48A-DC46-AB2E-60923B0B9981}" dt="2022-10-03T22:23:41.877" v="281"/>
          <ac:graphicFrameMkLst>
            <pc:docMk/>
            <pc:sldMk cId="1096825629" sldId="278"/>
            <ac:graphicFrameMk id="2" creationId="{8120AED7-45FB-E49D-58EB-CC4EC2F2C66B}"/>
          </ac:graphicFrameMkLst>
        </pc:graphicFrameChg>
        <pc:graphicFrameChg chg="add del mod">
          <ac:chgData name="Tyler Kattre" userId="4943e3f7-0e59-41a3-94b6-a83e7ece2315" providerId="ADAL" clId="{3144FE5D-F48A-DC46-AB2E-60923B0B9981}" dt="2022-10-03T22:23:41.877" v="281"/>
          <ac:graphicFrameMkLst>
            <pc:docMk/>
            <pc:sldMk cId="1096825629" sldId="278"/>
            <ac:graphicFrameMk id="4" creationId="{614A5AC9-4F65-0FAA-ACFD-74B90B324E74}"/>
          </ac:graphicFrameMkLst>
        </pc:graphicFrameChg>
        <pc:graphicFrameChg chg="add del mod">
          <ac:chgData name="Tyler Kattre" userId="4943e3f7-0e59-41a3-94b6-a83e7ece2315" providerId="ADAL" clId="{3144FE5D-F48A-DC46-AB2E-60923B0B9981}" dt="2022-10-03T22:23:48.997" v="284"/>
          <ac:graphicFrameMkLst>
            <pc:docMk/>
            <pc:sldMk cId="1096825629" sldId="278"/>
            <ac:graphicFrameMk id="5" creationId="{F358C955-A0F4-4BCD-2E39-C38BCF208499}"/>
          </ac:graphicFrameMkLst>
        </pc:graphicFrameChg>
        <pc:graphicFrameChg chg="add del mod">
          <ac:chgData name="Tyler Kattre" userId="4943e3f7-0e59-41a3-94b6-a83e7ece2315" providerId="ADAL" clId="{3144FE5D-F48A-DC46-AB2E-60923B0B9981}" dt="2022-10-03T22:23:48.997" v="284"/>
          <ac:graphicFrameMkLst>
            <pc:docMk/>
            <pc:sldMk cId="1096825629" sldId="278"/>
            <ac:graphicFrameMk id="7" creationId="{6573C8CA-72FF-7E54-EDC2-15FF6AEC0213}"/>
          </ac:graphicFrameMkLst>
        </pc:graphicFrameChg>
      </pc:sldChg>
      <pc:sldChg chg="addSp delSp modSp mod modClrScheme modAnim chgLayout">
        <pc:chgData name="Tyler Kattre" userId="4943e3f7-0e59-41a3-94b6-a83e7ece2315" providerId="ADAL" clId="{3144FE5D-F48A-DC46-AB2E-60923B0B9981}" dt="2022-10-06T21:05:56.512" v="1439" actId="14100"/>
        <pc:sldMkLst>
          <pc:docMk/>
          <pc:sldMk cId="120577013" sldId="279"/>
        </pc:sldMkLst>
        <pc:spChg chg="add del">
          <ac:chgData name="Tyler Kattre" userId="4943e3f7-0e59-41a3-94b6-a83e7ece2315" providerId="ADAL" clId="{3144FE5D-F48A-DC46-AB2E-60923B0B9981}" dt="2022-10-06T19:08:11.159" v="304" actId="700"/>
          <ac:spMkLst>
            <pc:docMk/>
            <pc:sldMk cId="120577013" sldId="279"/>
            <ac:spMk id="2" creationId="{42E8A9E0-45DE-E84C-ADAD-66C04E625C9D}"/>
          </ac:spMkLst>
        </pc:spChg>
        <pc:spChg chg="mod ord">
          <ac:chgData name="Tyler Kattre" userId="4943e3f7-0e59-41a3-94b6-a83e7ece2315" providerId="ADAL" clId="{3144FE5D-F48A-DC46-AB2E-60923B0B9981}" dt="2022-10-06T19:08:11.159" v="304" actId="700"/>
          <ac:spMkLst>
            <pc:docMk/>
            <pc:sldMk cId="120577013" sldId="279"/>
            <ac:spMk id="3" creationId="{DFE1E004-46E2-4F4C-8DCF-A3AE7DC5B988}"/>
          </ac:spMkLst>
        </pc:spChg>
        <pc:spChg chg="add del">
          <ac:chgData name="Tyler Kattre" userId="4943e3f7-0e59-41a3-94b6-a83e7ece2315" providerId="ADAL" clId="{3144FE5D-F48A-DC46-AB2E-60923B0B9981}" dt="2022-10-06T19:08:11.159" v="304" actId="700"/>
          <ac:spMkLst>
            <pc:docMk/>
            <pc:sldMk cId="120577013" sldId="279"/>
            <ac:spMk id="4" creationId="{9B47BD01-C3AE-DF44-A015-EB1DA8C948DF}"/>
          </ac:spMkLst>
        </pc:spChg>
        <pc:spChg chg="del mod ord">
          <ac:chgData name="Tyler Kattre" userId="4943e3f7-0e59-41a3-94b6-a83e7ece2315" providerId="ADAL" clId="{3144FE5D-F48A-DC46-AB2E-60923B0B9981}" dt="2022-10-06T19:08:11.159" v="304" actId="700"/>
          <ac:spMkLst>
            <pc:docMk/>
            <pc:sldMk cId="120577013" sldId="279"/>
            <ac:spMk id="5" creationId="{81F3004B-1965-AD46-9E0E-7BBC40985F80}"/>
          </ac:spMkLst>
        </pc:spChg>
        <pc:spChg chg="add mod ord">
          <ac:chgData name="Tyler Kattre" userId="4943e3f7-0e59-41a3-94b6-a83e7ece2315" providerId="ADAL" clId="{3144FE5D-F48A-DC46-AB2E-60923B0B9981}" dt="2022-10-06T19:38:42.823" v="588" actId="20577"/>
          <ac:spMkLst>
            <pc:docMk/>
            <pc:sldMk cId="120577013" sldId="279"/>
            <ac:spMk id="6" creationId="{9B810CBF-2EA5-B25B-A3DF-8074BA30EEE0}"/>
          </ac:spMkLst>
        </pc:spChg>
        <pc:spChg chg="add del mod">
          <ac:chgData name="Tyler Kattre" userId="4943e3f7-0e59-41a3-94b6-a83e7ece2315" providerId="ADAL" clId="{3144FE5D-F48A-DC46-AB2E-60923B0B9981}" dt="2022-10-06T19:21:06.230" v="354" actId="478"/>
          <ac:spMkLst>
            <pc:docMk/>
            <pc:sldMk cId="120577013" sldId="279"/>
            <ac:spMk id="12" creationId="{42F0F322-BFA5-864B-B0E2-625EE7781ED1}"/>
          </ac:spMkLst>
        </pc:spChg>
        <pc:spChg chg="add mod">
          <ac:chgData name="Tyler Kattre" userId="4943e3f7-0e59-41a3-94b6-a83e7ece2315" providerId="ADAL" clId="{3144FE5D-F48A-DC46-AB2E-60923B0B9981}" dt="2022-10-06T21:05:56.512" v="1439" actId="14100"/>
          <ac:spMkLst>
            <pc:docMk/>
            <pc:sldMk cId="120577013" sldId="279"/>
            <ac:spMk id="13" creationId="{D59C0C54-58E2-9B83-0E91-90BF9D0B190D}"/>
          </ac:spMkLst>
        </pc:spChg>
        <pc:graphicFrameChg chg="add del mod">
          <ac:chgData name="Tyler Kattre" userId="4943e3f7-0e59-41a3-94b6-a83e7ece2315" providerId="ADAL" clId="{3144FE5D-F48A-DC46-AB2E-60923B0B9981}" dt="2022-10-03T22:23:53.376" v="286"/>
          <ac:graphicFrameMkLst>
            <pc:docMk/>
            <pc:sldMk cId="120577013" sldId="279"/>
            <ac:graphicFrameMk id="6" creationId="{245DDE00-3EDF-45DB-A41A-A1D17359B504}"/>
          </ac:graphicFrameMkLst>
        </pc:graphicFrameChg>
        <pc:graphicFrameChg chg="add del mod">
          <ac:chgData name="Tyler Kattre" userId="4943e3f7-0e59-41a3-94b6-a83e7ece2315" providerId="ADAL" clId="{3144FE5D-F48A-DC46-AB2E-60923B0B9981}" dt="2022-10-03T22:23:53.376" v="286"/>
          <ac:graphicFrameMkLst>
            <pc:docMk/>
            <pc:sldMk cId="120577013" sldId="279"/>
            <ac:graphicFrameMk id="7" creationId="{8DE3F521-281D-45FD-F5E1-4E529D8A1363}"/>
          </ac:graphicFrameMkLst>
        </pc:graphicFrameChg>
        <pc:picChg chg="add del mod">
          <ac:chgData name="Tyler Kattre" userId="4943e3f7-0e59-41a3-94b6-a83e7ece2315" providerId="ADAL" clId="{3144FE5D-F48A-DC46-AB2E-60923B0B9981}" dt="2022-10-06T19:08:22.570" v="309" actId="478"/>
          <ac:picMkLst>
            <pc:docMk/>
            <pc:sldMk cId="120577013" sldId="279"/>
            <ac:picMk id="7" creationId="{6FB675BF-DB87-D38B-26EB-548FAD20C365}"/>
          </ac:picMkLst>
        </pc:picChg>
        <pc:picChg chg="add del mod">
          <ac:chgData name="Tyler Kattre" userId="4943e3f7-0e59-41a3-94b6-a83e7ece2315" providerId="ADAL" clId="{3144FE5D-F48A-DC46-AB2E-60923B0B9981}" dt="2022-10-06T19:17:44.189" v="322" actId="478"/>
          <ac:picMkLst>
            <pc:docMk/>
            <pc:sldMk cId="120577013" sldId="279"/>
            <ac:picMk id="9" creationId="{3F8722DA-8749-A08E-ED40-DD79CEBB4AF5}"/>
          </ac:picMkLst>
        </pc:picChg>
        <pc:picChg chg="add mod">
          <ac:chgData name="Tyler Kattre" userId="4943e3f7-0e59-41a3-94b6-a83e7ece2315" providerId="ADAL" clId="{3144FE5D-F48A-DC46-AB2E-60923B0B9981}" dt="2022-10-06T19:20:40.923" v="348" actId="1076"/>
          <ac:picMkLst>
            <pc:docMk/>
            <pc:sldMk cId="120577013" sldId="279"/>
            <ac:picMk id="11" creationId="{D88F40AE-7A0C-0D46-F49C-A979B313EF5E}"/>
          </ac:picMkLst>
        </pc:picChg>
        <pc:picChg chg="add del">
          <ac:chgData name="Tyler Kattre" userId="4943e3f7-0e59-41a3-94b6-a83e7ece2315" providerId="ADAL" clId="{3144FE5D-F48A-DC46-AB2E-60923B0B9981}" dt="2022-10-06T19:08:19.347" v="306"/>
          <ac:picMkLst>
            <pc:docMk/>
            <pc:sldMk cId="120577013" sldId="279"/>
            <ac:picMk id="1026" creationId="{700B13B2-6231-BC13-FD4D-B00E0BF0BAC9}"/>
          </ac:picMkLst>
        </pc:picChg>
        <pc:picChg chg="add mod">
          <ac:chgData name="Tyler Kattre" userId="4943e3f7-0e59-41a3-94b6-a83e7ece2315" providerId="ADAL" clId="{3144FE5D-F48A-DC46-AB2E-60923B0B9981}" dt="2022-10-06T19:20:14.778" v="337" actId="1076"/>
          <ac:picMkLst>
            <pc:docMk/>
            <pc:sldMk cId="120577013" sldId="279"/>
            <ac:picMk id="1028" creationId="{5AD8E1A7-7C8C-B67B-DD77-9AB7738D7D54}"/>
          </ac:picMkLst>
        </pc:picChg>
        <pc:picChg chg="add del">
          <ac:chgData name="Tyler Kattre" userId="4943e3f7-0e59-41a3-94b6-a83e7ece2315" providerId="ADAL" clId="{3144FE5D-F48A-DC46-AB2E-60923B0B9981}" dt="2022-10-06T19:13:39.363" v="313"/>
          <ac:picMkLst>
            <pc:docMk/>
            <pc:sldMk cId="120577013" sldId="279"/>
            <ac:picMk id="1030" creationId="{03BCD971-011E-1AC7-7A60-A9ADCFCFC0CE}"/>
          </ac:picMkLst>
        </pc:picChg>
        <pc:picChg chg="add mod">
          <ac:chgData name="Tyler Kattre" userId="4943e3f7-0e59-41a3-94b6-a83e7ece2315" providerId="ADAL" clId="{3144FE5D-F48A-DC46-AB2E-60923B0B9981}" dt="2022-10-06T19:20:39.402" v="347" actId="1076"/>
          <ac:picMkLst>
            <pc:docMk/>
            <pc:sldMk cId="120577013" sldId="279"/>
            <ac:picMk id="1032" creationId="{030BA45B-E1DD-E06B-56CF-976BBAE5E8B7}"/>
          </ac:picMkLst>
        </pc:picChg>
        <pc:picChg chg="add mod">
          <ac:chgData name="Tyler Kattre" userId="4943e3f7-0e59-41a3-94b6-a83e7ece2315" providerId="ADAL" clId="{3144FE5D-F48A-DC46-AB2E-60923B0B9981}" dt="2022-10-06T19:20:45.863" v="350" actId="1076"/>
          <ac:picMkLst>
            <pc:docMk/>
            <pc:sldMk cId="120577013" sldId="279"/>
            <ac:picMk id="1034" creationId="{7246DAEA-C4ED-BD38-7D38-79959C90D7C0}"/>
          </ac:picMkLst>
        </pc:picChg>
      </pc:sldChg>
      <pc:sldChg chg="del">
        <pc:chgData name="Tyler Kattre" userId="4943e3f7-0e59-41a3-94b6-a83e7ece2315" providerId="ADAL" clId="{3144FE5D-F48A-DC46-AB2E-60923B0B9981}" dt="2022-10-03T22:07:08.188" v="0" actId="2696"/>
        <pc:sldMkLst>
          <pc:docMk/>
          <pc:sldMk cId="2890274691" sldId="280"/>
        </pc:sldMkLst>
      </pc:sldChg>
      <pc:sldChg chg="del">
        <pc:chgData name="Tyler Kattre" userId="4943e3f7-0e59-41a3-94b6-a83e7ece2315" providerId="ADAL" clId="{3144FE5D-F48A-DC46-AB2E-60923B0B9981}" dt="2022-10-03T22:07:11.930" v="1" actId="2696"/>
        <pc:sldMkLst>
          <pc:docMk/>
          <pc:sldMk cId="2918869481" sldId="281"/>
        </pc:sldMkLst>
      </pc:sldChg>
      <pc:sldChg chg="addSp delSp modSp new del mod">
        <pc:chgData name="Tyler Kattre" userId="4943e3f7-0e59-41a3-94b6-a83e7ece2315" providerId="ADAL" clId="{3144FE5D-F48A-DC46-AB2E-60923B0B9981}" dt="2022-10-06T21:22:27.674" v="1732" actId="2696"/>
        <pc:sldMkLst>
          <pc:docMk/>
          <pc:sldMk cId="3049713973" sldId="284"/>
        </pc:sldMkLst>
        <pc:spChg chg="add mod">
          <ac:chgData name="Tyler Kattre" userId="4943e3f7-0e59-41a3-94b6-a83e7ece2315" providerId="ADAL" clId="{3144FE5D-F48A-DC46-AB2E-60923B0B9981}" dt="2022-10-03T22:24:54.877" v="300" actId="1076"/>
          <ac:spMkLst>
            <pc:docMk/>
            <pc:sldMk cId="3049713973" sldId="284"/>
            <ac:spMk id="7" creationId="{D5CBBE8A-BD0B-0BB7-D9C6-3C86A5B9E856}"/>
          </ac:spMkLst>
        </pc:spChg>
        <pc:spChg chg="add mod">
          <ac:chgData name="Tyler Kattre" userId="4943e3f7-0e59-41a3-94b6-a83e7ece2315" providerId="ADAL" clId="{3144FE5D-F48A-DC46-AB2E-60923B0B9981}" dt="2022-10-03T22:24:51.377" v="299" actId="1076"/>
          <ac:spMkLst>
            <pc:docMk/>
            <pc:sldMk cId="3049713973" sldId="284"/>
            <ac:spMk id="9" creationId="{B4AA02BE-19B4-6004-BDB7-6E0710F66536}"/>
          </ac:spMkLst>
        </pc:spChg>
        <pc:graphicFrameChg chg="add del mod">
          <ac:chgData name="Tyler Kattre" userId="4943e3f7-0e59-41a3-94b6-a83e7ece2315" providerId="ADAL" clId="{3144FE5D-F48A-DC46-AB2E-60923B0B9981}" dt="2022-10-03T22:24:29.407" v="295"/>
          <ac:graphicFrameMkLst>
            <pc:docMk/>
            <pc:sldMk cId="3049713973" sldId="284"/>
            <ac:graphicFrameMk id="4" creationId="{C153CAEC-3E26-146A-911C-8E4CD6401368}"/>
          </ac:graphicFrameMkLst>
        </pc:graphicFrameChg>
        <pc:graphicFrameChg chg="add del mod modGraphic">
          <ac:chgData name="Tyler Kattre" userId="4943e3f7-0e59-41a3-94b6-a83e7ece2315" providerId="ADAL" clId="{3144FE5D-F48A-DC46-AB2E-60923B0B9981}" dt="2022-10-03T22:24:29.407" v="295"/>
          <ac:graphicFrameMkLst>
            <pc:docMk/>
            <pc:sldMk cId="3049713973" sldId="284"/>
            <ac:graphicFrameMk id="5" creationId="{BC3CDDF9-81D8-3696-D493-46D2709B9352}"/>
          </ac:graphicFrameMkLst>
        </pc:graphicFrameChg>
      </pc:sldChg>
      <pc:sldChg chg="addSp modSp new del mod">
        <pc:chgData name="Tyler Kattre" userId="4943e3f7-0e59-41a3-94b6-a83e7ece2315" providerId="ADAL" clId="{3144FE5D-F48A-DC46-AB2E-60923B0B9981}" dt="2022-10-06T21:22:30.924" v="1733" actId="2696"/>
        <pc:sldMkLst>
          <pc:docMk/>
          <pc:sldMk cId="86826302" sldId="285"/>
        </pc:sldMkLst>
        <pc:picChg chg="add mod">
          <ac:chgData name="Tyler Kattre" userId="4943e3f7-0e59-41a3-94b6-a83e7ece2315" providerId="ADAL" clId="{3144FE5D-F48A-DC46-AB2E-60923B0B9981}" dt="2022-10-04T14:47:17.493" v="303" actId="1076"/>
          <ac:picMkLst>
            <pc:docMk/>
            <pc:sldMk cId="86826302" sldId="285"/>
            <ac:picMk id="4" creationId="{305899F2-9E88-164C-D882-F59E70499E94}"/>
          </ac:picMkLst>
        </pc:picChg>
      </pc:sldChg>
      <pc:sldChg chg="addSp modSp new mod modAnim">
        <pc:chgData name="Tyler Kattre" userId="4943e3f7-0e59-41a3-94b6-a83e7ece2315" providerId="ADAL" clId="{3144FE5D-F48A-DC46-AB2E-60923B0B9981}" dt="2022-10-06T21:28:03.066" v="1773"/>
        <pc:sldMkLst>
          <pc:docMk/>
          <pc:sldMk cId="710274318" sldId="286"/>
        </pc:sldMkLst>
        <pc:spChg chg="mod">
          <ac:chgData name="Tyler Kattre" userId="4943e3f7-0e59-41a3-94b6-a83e7ece2315" providerId="ADAL" clId="{3144FE5D-F48A-DC46-AB2E-60923B0B9981}" dt="2022-10-06T21:23:38.668" v="1738" actId="1076"/>
          <ac:spMkLst>
            <pc:docMk/>
            <pc:sldMk cId="710274318" sldId="286"/>
            <ac:spMk id="2" creationId="{79EAEEB9-F510-DA17-1987-A78329591EE8}"/>
          </ac:spMkLst>
        </pc:spChg>
        <pc:spChg chg="mod">
          <ac:chgData name="Tyler Kattre" userId="4943e3f7-0e59-41a3-94b6-a83e7ece2315" providerId="ADAL" clId="{3144FE5D-F48A-DC46-AB2E-60923B0B9981}" dt="2022-10-06T19:40:14.102" v="683" actId="20577"/>
          <ac:spMkLst>
            <pc:docMk/>
            <pc:sldMk cId="710274318" sldId="286"/>
            <ac:spMk id="3" creationId="{AA0C789A-3B8D-2770-4F47-7D229C6592B1}"/>
          </ac:spMkLst>
        </pc:spChg>
        <pc:spChg chg="add mod">
          <ac:chgData name="Tyler Kattre" userId="4943e3f7-0e59-41a3-94b6-a83e7ece2315" providerId="ADAL" clId="{3144FE5D-F48A-DC46-AB2E-60923B0B9981}" dt="2022-10-06T21:23:52.349" v="1741" actId="1076"/>
          <ac:spMkLst>
            <pc:docMk/>
            <pc:sldMk cId="710274318" sldId="286"/>
            <ac:spMk id="4" creationId="{0D70500E-AEA4-32BB-72B3-620AAC06F4B3}"/>
          </ac:spMkLst>
        </pc:spChg>
        <pc:picChg chg="add mod">
          <ac:chgData name="Tyler Kattre" userId="4943e3f7-0e59-41a3-94b6-a83e7ece2315" providerId="ADAL" clId="{3144FE5D-F48A-DC46-AB2E-60923B0B9981}" dt="2022-10-06T19:37:29.804" v="567" actId="1076"/>
          <ac:picMkLst>
            <pc:docMk/>
            <pc:sldMk cId="710274318" sldId="286"/>
            <ac:picMk id="2050" creationId="{22042348-A86F-A555-A6F1-6187599FC837}"/>
          </ac:picMkLst>
        </pc:picChg>
        <pc:picChg chg="add mod">
          <ac:chgData name="Tyler Kattre" userId="4943e3f7-0e59-41a3-94b6-a83e7ece2315" providerId="ADAL" clId="{3144FE5D-F48A-DC46-AB2E-60923B0B9981}" dt="2022-10-06T19:37:35.745" v="576" actId="1035"/>
          <ac:picMkLst>
            <pc:docMk/>
            <pc:sldMk cId="710274318" sldId="286"/>
            <ac:picMk id="2052" creationId="{4D33A112-7E55-B4FE-18D6-7C30128DF039}"/>
          </ac:picMkLst>
        </pc:picChg>
        <pc:picChg chg="add mod">
          <ac:chgData name="Tyler Kattre" userId="4943e3f7-0e59-41a3-94b6-a83e7ece2315" providerId="ADAL" clId="{3144FE5D-F48A-DC46-AB2E-60923B0B9981}" dt="2022-10-06T19:37:35.745" v="576" actId="1035"/>
          <ac:picMkLst>
            <pc:docMk/>
            <pc:sldMk cId="710274318" sldId="286"/>
            <ac:picMk id="2054" creationId="{F6C46225-3433-84CC-E129-B29A2CF7582B}"/>
          </ac:picMkLst>
        </pc:picChg>
        <pc:picChg chg="add mod">
          <ac:chgData name="Tyler Kattre" userId="4943e3f7-0e59-41a3-94b6-a83e7ece2315" providerId="ADAL" clId="{3144FE5D-F48A-DC46-AB2E-60923B0B9981}" dt="2022-10-06T19:37:35.745" v="576" actId="1035"/>
          <ac:picMkLst>
            <pc:docMk/>
            <pc:sldMk cId="710274318" sldId="286"/>
            <ac:picMk id="2056" creationId="{3BF96799-0C49-01E0-8D01-784B339716B7}"/>
          </ac:picMkLst>
        </pc:picChg>
      </pc:sldChg>
      <pc:sldChg chg="addSp modSp new mod">
        <pc:chgData name="Tyler Kattre" userId="4943e3f7-0e59-41a3-94b6-a83e7ece2315" providerId="ADAL" clId="{3144FE5D-F48A-DC46-AB2E-60923B0B9981}" dt="2022-10-06T20:28:13.937" v="858" actId="1076"/>
        <pc:sldMkLst>
          <pc:docMk/>
          <pc:sldMk cId="410175568" sldId="287"/>
        </pc:sldMkLst>
        <pc:spChg chg="mod">
          <ac:chgData name="Tyler Kattre" userId="4943e3f7-0e59-41a3-94b6-a83e7ece2315" providerId="ADAL" clId="{3144FE5D-F48A-DC46-AB2E-60923B0B9981}" dt="2022-10-06T19:39:24.639" v="670" actId="27636"/>
          <ac:spMkLst>
            <pc:docMk/>
            <pc:sldMk cId="410175568" sldId="287"/>
            <ac:spMk id="3" creationId="{39AF1A4B-F14C-5CE3-8111-C2A8BA498B41}"/>
          </ac:spMkLst>
        </pc:spChg>
        <pc:picChg chg="add mod">
          <ac:chgData name="Tyler Kattre" userId="4943e3f7-0e59-41a3-94b6-a83e7ece2315" providerId="ADAL" clId="{3144FE5D-F48A-DC46-AB2E-60923B0B9981}" dt="2022-10-06T20:28:13.937" v="858" actId="1076"/>
          <ac:picMkLst>
            <pc:docMk/>
            <pc:sldMk cId="410175568" sldId="287"/>
            <ac:picMk id="4098" creationId="{B8E07E3B-7200-C94C-3C3B-A88A0CE62F78}"/>
          </ac:picMkLst>
        </pc:picChg>
      </pc:sldChg>
      <pc:sldChg chg="addSp delSp modSp new mod modAnim">
        <pc:chgData name="Tyler Kattre" userId="4943e3f7-0e59-41a3-94b6-a83e7ece2315" providerId="ADAL" clId="{3144FE5D-F48A-DC46-AB2E-60923B0B9981}" dt="2022-10-06T21:25:29.529" v="1759"/>
        <pc:sldMkLst>
          <pc:docMk/>
          <pc:sldMk cId="4103066468" sldId="288"/>
        </pc:sldMkLst>
        <pc:spChg chg="mod">
          <ac:chgData name="Tyler Kattre" userId="4943e3f7-0e59-41a3-94b6-a83e7ece2315" providerId="ADAL" clId="{3144FE5D-F48A-DC46-AB2E-60923B0B9981}" dt="2022-10-06T19:55:36.881" v="734" actId="20577"/>
          <ac:spMkLst>
            <pc:docMk/>
            <pc:sldMk cId="4103066468" sldId="288"/>
            <ac:spMk id="3" creationId="{B52DFE8F-2A17-1E48-58DB-7874AB1719BA}"/>
          </ac:spMkLst>
        </pc:spChg>
        <pc:spChg chg="add mod">
          <ac:chgData name="Tyler Kattre" userId="4943e3f7-0e59-41a3-94b6-a83e7ece2315" providerId="ADAL" clId="{3144FE5D-F48A-DC46-AB2E-60923B0B9981}" dt="2022-10-06T21:25:13.062" v="1756" actId="14100"/>
          <ac:spMkLst>
            <pc:docMk/>
            <pc:sldMk cId="4103066468" sldId="288"/>
            <ac:spMk id="4" creationId="{4490CE00-75F7-FDEA-D9FC-D95660406E3A}"/>
          </ac:spMkLst>
        </pc:spChg>
        <pc:spChg chg="add mod">
          <ac:chgData name="Tyler Kattre" userId="4943e3f7-0e59-41a3-94b6-a83e7ece2315" providerId="ADAL" clId="{3144FE5D-F48A-DC46-AB2E-60923B0B9981}" dt="2022-10-06T21:25:17.842" v="1757" actId="1076"/>
          <ac:spMkLst>
            <pc:docMk/>
            <pc:sldMk cId="4103066468" sldId="288"/>
            <ac:spMk id="5" creationId="{57C2597D-1709-EF2C-D6CC-C5D58243E632}"/>
          </ac:spMkLst>
        </pc:spChg>
        <pc:picChg chg="add mod">
          <ac:chgData name="Tyler Kattre" userId="4943e3f7-0e59-41a3-94b6-a83e7ece2315" providerId="ADAL" clId="{3144FE5D-F48A-DC46-AB2E-60923B0B9981}" dt="2022-10-06T20:36:05.571" v="1056" actId="1076"/>
          <ac:picMkLst>
            <pc:docMk/>
            <pc:sldMk cId="4103066468" sldId="288"/>
            <ac:picMk id="3074" creationId="{72ABCC2D-0F19-0CB0-6461-4CCC8DD164B8}"/>
          </ac:picMkLst>
        </pc:picChg>
        <pc:picChg chg="add mod">
          <ac:chgData name="Tyler Kattre" userId="4943e3f7-0e59-41a3-94b6-a83e7ece2315" providerId="ADAL" clId="{3144FE5D-F48A-DC46-AB2E-60923B0B9981}" dt="2022-10-06T20:44:29.422" v="1267" actId="1036"/>
          <ac:picMkLst>
            <pc:docMk/>
            <pc:sldMk cId="4103066468" sldId="288"/>
            <ac:picMk id="3076" creationId="{8B11A7A5-67EC-81ED-7343-ABA627A0D2B2}"/>
          </ac:picMkLst>
        </pc:picChg>
        <pc:picChg chg="add mod">
          <ac:chgData name="Tyler Kattre" userId="4943e3f7-0e59-41a3-94b6-a83e7ece2315" providerId="ADAL" clId="{3144FE5D-F48A-DC46-AB2E-60923B0B9981}" dt="2022-10-06T20:44:29.422" v="1267" actId="1036"/>
          <ac:picMkLst>
            <pc:docMk/>
            <pc:sldMk cId="4103066468" sldId="288"/>
            <ac:picMk id="3078" creationId="{B24AC0CA-F1D2-D1F1-F941-5D1480693F72}"/>
          </ac:picMkLst>
        </pc:picChg>
        <pc:picChg chg="add mod">
          <ac:chgData name="Tyler Kattre" userId="4943e3f7-0e59-41a3-94b6-a83e7ece2315" providerId="ADAL" clId="{3144FE5D-F48A-DC46-AB2E-60923B0B9981}" dt="2022-10-06T20:44:29.422" v="1267" actId="1036"/>
          <ac:picMkLst>
            <pc:docMk/>
            <pc:sldMk cId="4103066468" sldId="288"/>
            <ac:picMk id="3080" creationId="{0629BAE2-6DC6-99E6-E211-6836C7F5E0B1}"/>
          </ac:picMkLst>
        </pc:picChg>
        <pc:picChg chg="add del mod">
          <ac:chgData name="Tyler Kattre" userId="4943e3f7-0e59-41a3-94b6-a83e7ece2315" providerId="ADAL" clId="{3144FE5D-F48A-DC46-AB2E-60923B0B9981}" dt="2022-10-06T20:43:12.888" v="1232"/>
          <ac:picMkLst>
            <pc:docMk/>
            <pc:sldMk cId="4103066468" sldId="288"/>
            <ac:picMk id="3082" creationId="{C7FD8C14-14BF-324A-A2B8-7D2CAF08F47F}"/>
          </ac:picMkLst>
        </pc:picChg>
        <pc:picChg chg="add mod">
          <ac:chgData name="Tyler Kattre" userId="4943e3f7-0e59-41a3-94b6-a83e7ece2315" providerId="ADAL" clId="{3144FE5D-F48A-DC46-AB2E-60923B0B9981}" dt="2022-10-06T20:44:29.422" v="1267" actId="1036"/>
          <ac:picMkLst>
            <pc:docMk/>
            <pc:sldMk cId="4103066468" sldId="288"/>
            <ac:picMk id="3084" creationId="{1371E927-D3FF-1F87-96FD-13970A18135F}"/>
          </ac:picMkLst>
        </pc:picChg>
      </pc:sldChg>
      <pc:sldChg chg="addSp modSp new mod modAnim">
        <pc:chgData name="Tyler Kattre" userId="4943e3f7-0e59-41a3-94b6-a83e7ece2315" providerId="ADAL" clId="{3144FE5D-F48A-DC46-AB2E-60923B0B9981}" dt="2022-10-06T21:26:17.649" v="1760"/>
        <pc:sldMkLst>
          <pc:docMk/>
          <pc:sldMk cId="3166639574" sldId="289"/>
        </pc:sldMkLst>
        <pc:spChg chg="mod">
          <ac:chgData name="Tyler Kattre" userId="4943e3f7-0e59-41a3-94b6-a83e7ece2315" providerId="ADAL" clId="{3144FE5D-F48A-DC46-AB2E-60923B0B9981}" dt="2022-10-06T20:00:52.107" v="854" actId="20577"/>
          <ac:spMkLst>
            <pc:docMk/>
            <pc:sldMk cId="3166639574" sldId="289"/>
            <ac:spMk id="3" creationId="{DA1CAC38-A58C-5967-1C35-D8F3596D743D}"/>
          </ac:spMkLst>
        </pc:spChg>
        <pc:spChg chg="add mod">
          <ac:chgData name="Tyler Kattre" userId="4943e3f7-0e59-41a3-94b6-a83e7ece2315" providerId="ADAL" clId="{3144FE5D-F48A-DC46-AB2E-60923B0B9981}" dt="2022-10-06T20:58:31.630" v="1426" actId="20577"/>
          <ac:spMkLst>
            <pc:docMk/>
            <pc:sldMk cId="3166639574" sldId="289"/>
            <ac:spMk id="4" creationId="{B21A3E07-3FE0-955B-BE2B-07422F5FC267}"/>
          </ac:spMkLst>
        </pc:spChg>
        <pc:picChg chg="add mod">
          <ac:chgData name="Tyler Kattre" userId="4943e3f7-0e59-41a3-94b6-a83e7ece2315" providerId="ADAL" clId="{3144FE5D-F48A-DC46-AB2E-60923B0B9981}" dt="2022-10-06T20:58:29.025" v="1425" actId="1076"/>
          <ac:picMkLst>
            <pc:docMk/>
            <pc:sldMk cId="3166639574" sldId="289"/>
            <ac:picMk id="5" creationId="{F941572F-43CE-0765-FF3E-BE536CA695E2}"/>
          </ac:picMkLst>
        </pc:picChg>
        <pc:picChg chg="add mod">
          <ac:chgData name="Tyler Kattre" userId="4943e3f7-0e59-41a3-94b6-a83e7ece2315" providerId="ADAL" clId="{3144FE5D-F48A-DC46-AB2E-60923B0B9981}" dt="2022-10-06T20:52:46.589" v="1370" actId="1076"/>
          <ac:picMkLst>
            <pc:docMk/>
            <pc:sldMk cId="3166639574" sldId="289"/>
            <ac:picMk id="5122" creationId="{D7597256-2944-943E-6FB9-223DB2A01B04}"/>
          </ac:picMkLst>
        </pc:picChg>
        <pc:picChg chg="add mod">
          <ac:chgData name="Tyler Kattre" userId="4943e3f7-0e59-41a3-94b6-a83e7ece2315" providerId="ADAL" clId="{3144FE5D-F48A-DC46-AB2E-60923B0B9981}" dt="2022-10-06T20:58:17.221" v="1423" actId="1076"/>
          <ac:picMkLst>
            <pc:docMk/>
            <pc:sldMk cId="3166639574" sldId="289"/>
            <ac:picMk id="5124" creationId="{CB74FE37-E421-526E-E820-28A19C11EBD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DB8BC-4F4B-034B-B360-22AD4CEB0D5C}" type="datetimeFigureOut">
              <a:rPr lang="en-US" smtClean="0"/>
              <a:t>10/6/22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16097-90E3-0543-9AC9-621DD6302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8530" y="1538634"/>
            <a:ext cx="6889474" cy="9648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COVER PAGE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38530" y="2698751"/>
            <a:ext cx="6889474" cy="4664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Month, Day, Year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182F03-599E-E744-B768-0B88EC483B9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62913" y="4441825"/>
            <a:ext cx="3965575" cy="5810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Theme</a:t>
            </a:r>
          </a:p>
        </p:txBody>
      </p:sp>
    </p:spTree>
    <p:extLst>
      <p:ext uri="{BB962C8B-B14F-4D97-AF65-F5344CB8AC3E}">
        <p14:creationId xmlns:p14="http://schemas.microsoft.com/office/powerpoint/2010/main" val="228881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05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EAEB-EBA9-2C4B-87CE-356A81597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6629" y="1423851"/>
            <a:ext cx="9576079" cy="475311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7789BD-3B98-0845-94C1-DF0663A14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01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DC4B-9618-114C-B7D7-EE5027BB194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96164-B313-0046-B529-4D1ACE43A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8904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EAEB-EBA9-2C4B-87CE-356A81597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880" y="1887424"/>
            <a:ext cx="9547274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7789BD-3B98-0845-94C1-DF0663A14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01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DC4B-9618-114C-B7D7-EE5027BB19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89FE0E-2EFB-7F4F-8610-E449F423CDF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468880" y="1368425"/>
            <a:ext cx="9547274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0EDD4-C259-4749-B1F5-EC6DDACC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864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7789BD-3B98-0845-94C1-DF0663A14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01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DC4B-9618-114C-B7D7-EE5027BB19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89FE0E-2EFB-7F4F-8610-E449F423CDF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468880" y="1368425"/>
            <a:ext cx="9547274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0EDD4-C259-4749-B1F5-EC6DDACC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649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D92FA22-7CCA-7447-922F-794862E31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01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DC4B-9618-114C-B7D7-EE5027BB19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EF2753-A59D-B947-B56A-2B391305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592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/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0D1B4C3-8A5C-8940-A0EA-0B5A1322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683" y="4402521"/>
            <a:ext cx="97868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217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F9952A20-703A-FB47-B4D4-7E62B7489A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188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01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DC4B-9618-114C-B7D7-EE5027BB19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F4762FD-6329-2941-93C8-83015020E8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27628" y="4302802"/>
            <a:ext cx="2083000" cy="807306"/>
          </a:xfrm>
          <a:prstGeom prst="rect">
            <a:avLst/>
          </a:prstGeom>
        </p:spPr>
      </p:pic>
      <p:sp>
        <p:nvSpPr>
          <p:cNvPr id="9" name="Pentagon 8">
            <a:extLst>
              <a:ext uri="{FF2B5EF4-FFF2-40B4-BE49-F238E27FC236}">
                <a16:creationId xmlns:a16="http://schemas.microsoft.com/office/drawing/2014/main" id="{021E376B-BF83-9843-8708-6103ABBDE7B4}"/>
              </a:ext>
            </a:extLst>
          </p:cNvPr>
          <p:cNvSpPr/>
          <p:nvPr userDrawn="1"/>
        </p:nvSpPr>
        <p:spPr>
          <a:xfrm rot="10800000">
            <a:off x="7510272" y="4302802"/>
            <a:ext cx="4681728" cy="859536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8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F3B4F2-6B8F-984B-A2DA-DE2AAF60341F}"/>
              </a:ext>
            </a:extLst>
          </p:cNvPr>
          <p:cNvSpPr/>
          <p:nvPr userDrawn="1"/>
        </p:nvSpPr>
        <p:spPr>
          <a:xfrm>
            <a:off x="2339439" y="409902"/>
            <a:ext cx="9843437" cy="862541"/>
          </a:xfrm>
          <a:prstGeom prst="rect">
            <a:avLst/>
          </a:prstGeom>
          <a:solidFill>
            <a:srgbClr val="006E63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A8D0564-3FD0-C142-AA8C-BC5DAE1DF3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5639" r="52417"/>
          <a:stretch/>
        </p:blipFill>
        <p:spPr>
          <a:xfrm>
            <a:off x="9124" y="0"/>
            <a:ext cx="2330315" cy="6858000"/>
          </a:xfrm>
          <a:prstGeom prst="rect">
            <a:avLst/>
          </a:prstGeom>
        </p:spPr>
      </p:pic>
      <p:pic>
        <p:nvPicPr>
          <p:cNvPr id="9" name="Picture 8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F665BCAC-1B68-C64F-ADFF-3C2F905544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28759" y="5923409"/>
            <a:ext cx="1462354" cy="566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99392-FB75-A840-A6B9-1A6144C06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01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DC4B-9618-114C-B7D7-EE5027BB194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D40F9C-F5D1-7C4E-B5D1-50CF465A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409902"/>
            <a:ext cx="11089640" cy="817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9456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95" r:id="rId2"/>
    <p:sldLayoutId id="2147483696" r:id="rId3"/>
    <p:sldLayoutId id="214748369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74606A-8505-BC4C-8E10-BDAB27CEB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8C594-5297-B441-9485-706D3EE85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D8692-7D6C-3041-9B12-78014A06F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CFC73-B51A-DB42-AF3D-756E0B4BF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3DACF-2B7E-1148-B3AB-E253040A7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0A5D4-68AC-7D4C-AD9C-D086975185F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3B9A5A-6596-0541-911D-5050D5A609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832" y="0"/>
            <a:ext cx="12192000" cy="6858000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561BB8DC-2023-2943-97A1-8346814DE870}"/>
              </a:ext>
            </a:extLst>
          </p:cNvPr>
          <p:cNvSpPr/>
          <p:nvPr userDrawn="1"/>
        </p:nvSpPr>
        <p:spPr>
          <a:xfrm>
            <a:off x="-10542" y="4513006"/>
            <a:ext cx="10600343" cy="1052052"/>
          </a:xfrm>
          <a:custGeom>
            <a:avLst/>
            <a:gdLst>
              <a:gd name="connsiteX0" fmla="*/ 11071122 w 11071122"/>
              <a:gd name="connsiteY0" fmla="*/ 0 h 1052052"/>
              <a:gd name="connsiteX1" fmla="*/ 0 w 11071122"/>
              <a:gd name="connsiteY1" fmla="*/ 0 h 1052052"/>
              <a:gd name="connsiteX2" fmla="*/ 0 w 11071122"/>
              <a:gd name="connsiteY2" fmla="*/ 1052052 h 1052052"/>
              <a:gd name="connsiteX3" fmla="*/ 10412361 w 11071122"/>
              <a:gd name="connsiteY3" fmla="*/ 1052052 h 1052052"/>
              <a:gd name="connsiteX4" fmla="*/ 11071122 w 11071122"/>
              <a:gd name="connsiteY4" fmla="*/ 0 h 105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1122" h="1052052">
                <a:moveTo>
                  <a:pt x="11071122" y="0"/>
                </a:moveTo>
                <a:lnTo>
                  <a:pt x="0" y="0"/>
                </a:lnTo>
                <a:lnTo>
                  <a:pt x="0" y="1052052"/>
                </a:lnTo>
                <a:lnTo>
                  <a:pt x="10412361" y="1052052"/>
                </a:lnTo>
                <a:lnTo>
                  <a:pt x="1107112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97D3B5-3EF0-8E46-9F36-34AE577032D8}"/>
              </a:ext>
            </a:extLst>
          </p:cNvPr>
          <p:cNvSpPr txBox="1">
            <a:spLocks/>
          </p:cNvSpPr>
          <p:nvPr userDrawn="1"/>
        </p:nvSpPr>
        <p:spPr>
          <a:xfrm>
            <a:off x="90801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B1DC4B-9618-114C-B7D7-EE5027BB19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1C4B5-3E61-9842-8619-31C9F46D0B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01D6BE-FE31-4A49-988C-21E7CFBDEB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DA3CA-C741-FF43-8AF4-8B5C7651C4C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9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E1E004-46E2-4F4C-8DCF-A3AE7DC5B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1DC4B-9618-114C-B7D7-EE5027BB194F}" type="slidenum">
              <a:rPr lang="en-US" smtClean="0"/>
              <a:t>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B810CBF-2EA5-B25B-A3DF-8074BA30E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Consumer Trends – Contactless Payments</a:t>
            </a:r>
          </a:p>
        </p:txBody>
      </p:sp>
      <p:pic>
        <p:nvPicPr>
          <p:cNvPr id="1028" name="Picture 4" descr="Stream MC HAMMER - U Can't Touch This ( PADABASS REMIX ) FREE DOWNLOAD by  PADABASS | Listen online for free on SoundCloud">
            <a:extLst>
              <a:ext uri="{FF2B5EF4-FFF2-40B4-BE49-F238E27FC236}">
                <a16:creationId xmlns:a16="http://schemas.microsoft.com/office/drawing/2014/main" id="{5AD8E1A7-7C8C-B67B-DD77-9AB7738D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" y="1583378"/>
            <a:ext cx="4159250" cy="415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genico's Lane and Move Series | CardMachineOutlet.com">
            <a:extLst>
              <a:ext uri="{FF2B5EF4-FFF2-40B4-BE49-F238E27FC236}">
                <a16:creationId xmlns:a16="http://schemas.microsoft.com/office/drawing/2014/main" id="{030BA45B-E1DD-E06B-56CF-976BBAE5E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14" y="1624908"/>
            <a:ext cx="2532350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D88F40AE-7A0C-0D46-F49C-A979B313E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464" y="1624908"/>
            <a:ext cx="2261292" cy="2261292"/>
          </a:xfrm>
          <a:prstGeom prst="rect">
            <a:avLst/>
          </a:prstGeom>
        </p:spPr>
      </p:pic>
      <p:pic>
        <p:nvPicPr>
          <p:cNvPr id="1034" name="Picture 10" descr="Apple Wallet - Wikipedia">
            <a:extLst>
              <a:ext uri="{FF2B5EF4-FFF2-40B4-BE49-F238E27FC236}">
                <a16:creationId xmlns:a16="http://schemas.microsoft.com/office/drawing/2014/main" id="{7246DAEA-C4ED-BD38-7D38-79959C90D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814" y="1407984"/>
            <a:ext cx="2002637" cy="269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D59C0C54-58E2-9B83-0E91-90BF9D0B190D}"/>
              </a:ext>
            </a:extLst>
          </p:cNvPr>
          <p:cNvSpPr txBox="1">
            <a:spLocks/>
          </p:cNvSpPr>
          <p:nvPr/>
        </p:nvSpPr>
        <p:spPr>
          <a:xfrm>
            <a:off x="4559300" y="4460183"/>
            <a:ext cx="7433408" cy="22612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Consider the path: from card to cloud</a:t>
            </a:r>
          </a:p>
          <a:p>
            <a:pPr lvl="1"/>
            <a:r>
              <a:rPr lang="en-US" dirty="0"/>
              <a:t>Contactless – 4X growth last 3 years</a:t>
            </a:r>
          </a:p>
          <a:p>
            <a:pPr lvl="1"/>
            <a:r>
              <a:rPr lang="en-US" dirty="0"/>
              <a:t>Virtual Payments CAGR ~20%</a:t>
            </a:r>
          </a:p>
          <a:p>
            <a:pPr lvl="1"/>
            <a:r>
              <a:rPr lang="en-US" dirty="0"/>
              <a:t>Not just E-commerce; in store experiences</a:t>
            </a:r>
          </a:p>
        </p:txBody>
      </p:sp>
    </p:spTree>
    <p:extLst>
      <p:ext uri="{BB962C8B-B14F-4D97-AF65-F5344CB8AC3E}">
        <p14:creationId xmlns:p14="http://schemas.microsoft.com/office/powerpoint/2010/main" val="12057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EAEEB9-F510-DA17-1987-A78329591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200" y="1930400"/>
            <a:ext cx="5160108" cy="1498600"/>
          </a:xfrm>
        </p:spPr>
        <p:txBody>
          <a:bodyPr>
            <a:normAutofit/>
          </a:bodyPr>
          <a:lstStyle/>
          <a:p>
            <a:r>
              <a:rPr lang="en-US" dirty="0"/>
              <a:t>Initial rapid adoption, cooling down, and growing more slowly</a:t>
            </a:r>
          </a:p>
          <a:p>
            <a:r>
              <a:rPr lang="en-US" dirty="0"/>
              <a:t>Unsecured, small personal loans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0C789A-3B8D-2770-4F47-7D229C659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Consumer Trends – Other Options</a:t>
            </a:r>
          </a:p>
        </p:txBody>
      </p:sp>
      <p:pic>
        <p:nvPicPr>
          <p:cNvPr id="2050" name="Picture 2" descr="Buy now pay later Images | Free Vectors, Stock Photos &amp; PSD">
            <a:extLst>
              <a:ext uri="{FF2B5EF4-FFF2-40B4-BE49-F238E27FC236}">
                <a16:creationId xmlns:a16="http://schemas.microsoft.com/office/drawing/2014/main" id="{22042348-A86F-A555-A6F1-6187599FC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4" y="1344348"/>
            <a:ext cx="3683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yment Apps - Digital Wallet, Business &amp; Zettle | PayPal US">
            <a:extLst>
              <a:ext uri="{FF2B5EF4-FFF2-40B4-BE49-F238E27FC236}">
                <a16:creationId xmlns:a16="http://schemas.microsoft.com/office/drawing/2014/main" id="{4D33A112-7E55-B4FE-18D6-7C30128DF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67" y="3890434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nmo Brand Guidelines">
            <a:extLst>
              <a:ext uri="{FF2B5EF4-FFF2-40B4-BE49-F238E27FC236}">
                <a16:creationId xmlns:a16="http://schemas.microsoft.com/office/drawing/2014/main" id="{F6C46225-3433-84CC-E129-B29A2CF75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45" y="3890432"/>
            <a:ext cx="1352552" cy="135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elle - Apps on Google Play">
            <a:extLst>
              <a:ext uri="{FF2B5EF4-FFF2-40B4-BE49-F238E27FC236}">
                <a16:creationId xmlns:a16="http://schemas.microsoft.com/office/drawing/2014/main" id="{3BF96799-0C49-01E0-8D01-784B33971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09" y="5386387"/>
            <a:ext cx="1352551" cy="135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D70500E-AEA4-32BB-72B3-620AAC06F4B3}"/>
              </a:ext>
            </a:extLst>
          </p:cNvPr>
          <p:cNvSpPr txBox="1">
            <a:spLocks/>
          </p:cNvSpPr>
          <p:nvPr/>
        </p:nvSpPr>
        <p:spPr>
          <a:xfrm>
            <a:off x="6883400" y="4238297"/>
            <a:ext cx="5160108" cy="22098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These apps work great for P2P, but business adoption is more difficult.</a:t>
            </a:r>
          </a:p>
          <a:p>
            <a:r>
              <a:rPr lang="en-US" dirty="0"/>
              <a:t>RTP Rails – immediate bank to bank account transfers</a:t>
            </a:r>
          </a:p>
        </p:txBody>
      </p:sp>
    </p:spTree>
    <p:extLst>
      <p:ext uri="{BB962C8B-B14F-4D97-AF65-F5344CB8AC3E}">
        <p14:creationId xmlns:p14="http://schemas.microsoft.com/office/powerpoint/2010/main" val="71027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4DA0E-BD39-DCF0-4444-19FD3050F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1DC4B-9618-114C-B7D7-EE5027BB194F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AF1A4B-F14C-5CE3-8111-C2A8BA49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409902"/>
            <a:ext cx="11661140" cy="817766"/>
          </a:xfrm>
        </p:spPr>
        <p:txBody>
          <a:bodyPr>
            <a:normAutofit/>
          </a:bodyPr>
          <a:lstStyle/>
          <a:p>
            <a:r>
              <a:rPr lang="en-US" dirty="0"/>
              <a:t>Business Consumer Trends – Virtual Payments/Cards</a:t>
            </a:r>
          </a:p>
        </p:txBody>
      </p:sp>
      <p:pic>
        <p:nvPicPr>
          <p:cNvPr id="4098" name="Picture 2" descr="Online Registration | Sierra Bonita">
            <a:extLst>
              <a:ext uri="{FF2B5EF4-FFF2-40B4-BE49-F238E27FC236}">
                <a16:creationId xmlns:a16="http://schemas.microsoft.com/office/drawing/2014/main" id="{B8E07E3B-7200-C94C-3C3B-A88A0CE62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49" y="1739900"/>
            <a:ext cx="5239143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75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4B3676-C028-D2EA-0290-9BD43736C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1DC4B-9618-114C-B7D7-EE5027BB194F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2DFE8F-2A17-1E48-58DB-7874AB171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Acceptance for Businesses – Why &amp; benefits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490CE00-75F7-FDEA-D9FC-D95660406E3A}"/>
              </a:ext>
            </a:extLst>
          </p:cNvPr>
          <p:cNvSpPr txBox="1">
            <a:spLocks/>
          </p:cNvSpPr>
          <p:nvPr/>
        </p:nvSpPr>
        <p:spPr>
          <a:xfrm>
            <a:off x="7759700" y="1625601"/>
            <a:ext cx="4233008" cy="18033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 must meet customers where they are – </a:t>
            </a:r>
            <a:r>
              <a:rPr lang="en-US" b="1" u="sng" dirty="0"/>
              <a:t>convenience wins more and more</a:t>
            </a:r>
            <a:r>
              <a:rPr lang="en-US" dirty="0"/>
              <a:t>.</a:t>
            </a:r>
          </a:p>
        </p:txBody>
      </p:sp>
      <p:pic>
        <p:nvPicPr>
          <p:cNvPr id="3074" name="Picture 2" descr="The Burden of Convenience. Our day-to-day lives have never been… | by  Taylor Jipp | The Startup | Medium">
            <a:extLst>
              <a:ext uri="{FF2B5EF4-FFF2-40B4-BE49-F238E27FC236}">
                <a16:creationId xmlns:a16="http://schemas.microsoft.com/office/drawing/2014/main" id="{72ABCC2D-0F19-0CB0-6461-4CCC8DD16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346200"/>
            <a:ext cx="39116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ventory reduction strategies for excess or slow-moving stock.">
            <a:extLst>
              <a:ext uri="{FF2B5EF4-FFF2-40B4-BE49-F238E27FC236}">
                <a16:creationId xmlns:a16="http://schemas.microsoft.com/office/drawing/2014/main" id="{8B11A7A5-67EC-81ED-7343-ABA627A0D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795" y="3773925"/>
            <a:ext cx="2018590" cy="103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4 Benefits From A Cloud-Based Hotel Reservation System – stayntouch">
            <a:extLst>
              <a:ext uri="{FF2B5EF4-FFF2-40B4-BE49-F238E27FC236}">
                <a16:creationId xmlns:a16="http://schemas.microsoft.com/office/drawing/2014/main" id="{B24AC0CA-F1D2-D1F1-F941-5D1480693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35" y="3768725"/>
            <a:ext cx="1787330" cy="118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ynamics 365 Integration | C.H. Robinson">
            <a:extLst>
              <a:ext uri="{FF2B5EF4-FFF2-40B4-BE49-F238E27FC236}">
                <a16:creationId xmlns:a16="http://schemas.microsoft.com/office/drawing/2014/main" id="{0629BAE2-6DC6-99E6-E211-6836C7F5E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312" y="5018438"/>
            <a:ext cx="2643376" cy="12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Why You Should Consider Timekeeping for Your Salaried Employees - People  Processes">
            <a:extLst>
              <a:ext uri="{FF2B5EF4-FFF2-40B4-BE49-F238E27FC236}">
                <a16:creationId xmlns:a16="http://schemas.microsoft.com/office/drawing/2014/main" id="{1371E927-D3FF-1F87-96FD-13970A181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15" y="5018437"/>
            <a:ext cx="1200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7C2597D-1709-EF2C-D6CC-C5D58243E632}"/>
              </a:ext>
            </a:extLst>
          </p:cNvPr>
          <p:cNvSpPr txBox="1">
            <a:spLocks/>
          </p:cNvSpPr>
          <p:nvPr/>
        </p:nvSpPr>
        <p:spPr>
          <a:xfrm>
            <a:off x="7759700" y="3940669"/>
            <a:ext cx="4233008" cy="17365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Electronic/card payments are no longer just stand alone systems – </a:t>
            </a:r>
            <a:r>
              <a:rPr lang="en-US" b="1" u="sng" dirty="0"/>
              <a:t>integrated payments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306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9A97EE-B1F1-6BC2-0DB0-ACB735C3F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B1DC4B-9618-114C-B7D7-EE5027BB194F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1CAC38-A58C-5967-1C35-D8F3596D7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do you have to do?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21A3E07-3FE0-955B-BE2B-07422F5FC267}"/>
              </a:ext>
            </a:extLst>
          </p:cNvPr>
          <p:cNvSpPr txBox="1">
            <a:spLocks/>
          </p:cNvSpPr>
          <p:nvPr/>
        </p:nvSpPr>
        <p:spPr>
          <a:xfrm>
            <a:off x="2819400" y="1701801"/>
            <a:ext cx="4233008" cy="45513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Ensure you have the payment acceptance capability for the method(s) your customers want to use.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Optimize your system processes &amp; interoperability </a:t>
            </a:r>
          </a:p>
        </p:txBody>
      </p:sp>
      <p:pic>
        <p:nvPicPr>
          <p:cNvPr id="5122" name="Picture 2" descr="Partnerships · Gravity Payments">
            <a:extLst>
              <a:ext uri="{FF2B5EF4-FFF2-40B4-BE49-F238E27FC236}">
                <a16:creationId xmlns:a16="http://schemas.microsoft.com/office/drawing/2014/main" id="{D7597256-2944-943E-6FB9-223DB2A01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1574800"/>
            <a:ext cx="31877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5 Plumber Mess Illustrations &amp; Clip Art - iStock">
            <a:extLst>
              <a:ext uri="{FF2B5EF4-FFF2-40B4-BE49-F238E27FC236}">
                <a16:creationId xmlns:a16="http://schemas.microsoft.com/office/drawing/2014/main" id="{CB74FE37-E421-526E-E820-28A19C11E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4559097"/>
            <a:ext cx="1746250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F941572F-43CE-0765-FF3E-BE536CA69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648" y="4867131"/>
            <a:ext cx="1356218" cy="113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639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F_PPT_Template_GreenVersion_Sept2021" id="{F11282AE-47D3-4681-A34A-812AA4AE6187}" vid="{EB4D2B90-B5C2-4552-88E6-0AB35C06A14F}"/>
    </a:ext>
  </a:extLst>
</a:theme>
</file>

<file path=ppt/theme/theme2.xml><?xml version="1.0" encoding="utf-8"?>
<a:theme xmlns:a="http://schemas.openxmlformats.org/drawingml/2006/main" name="Custom Design">
  <a:themeElements>
    <a:clrScheme name="WRF Color Palette 1">
      <a:dk1>
        <a:srgbClr val="FEFFFE"/>
      </a:dk1>
      <a:lt1>
        <a:srgbClr val="000000"/>
      </a:lt1>
      <a:dk2>
        <a:srgbClr val="D5D5D5"/>
      </a:dk2>
      <a:lt2>
        <a:srgbClr val="00302C"/>
      </a:lt2>
      <a:accent1>
        <a:srgbClr val="941550"/>
      </a:accent1>
      <a:accent2>
        <a:srgbClr val="FE742A"/>
      </a:accent2>
      <a:accent3>
        <a:srgbClr val="F5AA3F"/>
      </a:accent3>
      <a:accent4>
        <a:srgbClr val="74A6A0"/>
      </a:accent4>
      <a:accent5>
        <a:srgbClr val="004F46"/>
      </a:accent5>
      <a:accent6>
        <a:srgbClr val="5A7B7F"/>
      </a:accent6>
      <a:hlink>
        <a:srgbClr val="A9A9A9"/>
      </a:hlink>
      <a:folHlink>
        <a:srgbClr val="D5D5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RF_PPT_Template_GreenVersion_Sept2021" id="{F11282AE-47D3-4681-A34A-812AA4AE6187}" vid="{EB076BB6-40D6-41F2-91E1-3E9ADDC05A91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F_PPT_Template_GreenVersion_Sept2021" id="{F11282AE-47D3-4681-A34A-812AA4AE6187}" vid="{5EC4E7A1-DD62-4090-96DA-6FFC44F3E51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162</Words>
  <Application>Microsoft Macintosh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Custom Design</vt:lpstr>
      <vt:lpstr>1_Custom Design</vt:lpstr>
      <vt:lpstr>PowerPoint Presentation</vt:lpstr>
      <vt:lpstr>Personal Consumer Trends – Contactless Payments</vt:lpstr>
      <vt:lpstr>Personal Consumer Trends – Other Options</vt:lpstr>
      <vt:lpstr>Business Consumer Trends – Virtual Payments/Cards</vt:lpstr>
      <vt:lpstr>Card Acceptance for Businesses – Why &amp; benefits</vt:lpstr>
      <vt:lpstr>So, what do you have to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Kattre</dc:creator>
  <cp:lastModifiedBy>Tyler Kattre</cp:lastModifiedBy>
  <cp:revision>2</cp:revision>
  <dcterms:created xsi:type="dcterms:W3CDTF">2021-10-18T16:46:19Z</dcterms:created>
  <dcterms:modified xsi:type="dcterms:W3CDTF">2022-10-06T21:28:39Z</dcterms:modified>
</cp:coreProperties>
</file>