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6.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7.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8.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9.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6"/>
  </p:notesMasterIdLst>
  <p:sldIdLst>
    <p:sldId id="311" r:id="rId3"/>
    <p:sldId id="2134807722" r:id="rId4"/>
    <p:sldId id="2134807723" r:id="rId5"/>
    <p:sldId id="2134807730" r:id="rId6"/>
    <p:sldId id="2134807727" r:id="rId7"/>
    <p:sldId id="2134807726" r:id="rId8"/>
    <p:sldId id="2134807728" r:id="rId9"/>
    <p:sldId id="2134807729" r:id="rId10"/>
    <p:sldId id="2134807718" r:id="rId11"/>
    <p:sldId id="2134807725" r:id="rId12"/>
    <p:sldId id="2650" r:id="rId13"/>
    <p:sldId id="2731" r:id="rId14"/>
    <p:sldId id="265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E2A1D201-6636-47D7-97E4-AA00ECCFC903}">
          <p14:sldIdLst>
            <p14:sldId id="311"/>
            <p14:sldId id="2134807722"/>
            <p14:sldId id="2134807723"/>
            <p14:sldId id="2134807730"/>
            <p14:sldId id="2134807727"/>
            <p14:sldId id="2134807726"/>
            <p14:sldId id="2134807728"/>
            <p14:sldId id="2134807729"/>
            <p14:sldId id="2134807718"/>
            <p14:sldId id="2134807725"/>
            <p14:sldId id="2650"/>
            <p14:sldId id="2731"/>
            <p14:sldId id="2657"/>
          </p14:sldIdLst>
        </p14:section>
        <p14:section name="New Charts" id="{8BC66A10-AD91-425D-B62F-E56265891D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427730"/>
    <a:srgbClr val="92D400"/>
    <a:srgbClr val="363534"/>
    <a:srgbClr val="ACA39A"/>
    <a:srgbClr val="69BE28"/>
    <a:srgbClr val="766A62"/>
    <a:srgbClr val="92D05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varScale="1">
        <p:scale>
          <a:sx n="120" d="100"/>
          <a:sy n="120" d="100"/>
        </p:scale>
        <p:origin x="355"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H037971\OneDrive%20-%20HUNTINGTON%20BANCSHARES%20INC\Documents\Economic%20Charts\2025%20Average%20Job%20Growth%20By%20Sector.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Annual%20GDP%20Growth.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0.xml"/></Relationships>
</file>

<file path=ppt/charts/_rels/chart2.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Job%20openings%20per%20unemployed%20person.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Labor%20Force%20Participation%20Rate%20%25.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Annualized%20inflation.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Consumer%20&amp;%20business%20optimism.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Student%20loan%20delinquency.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6.xml"/></Relationships>
</file>

<file path=ppt/charts/_rels/chart7.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S&amp;P%20500%20and%20Volatility%20Index.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7.xml"/></Relationships>
</file>

<file path=ppt/charts/_rels/chart8.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Existing%20and%20new%20home%20sales.xlsx" TargetMode="Externa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8.xml"/></Relationships>
</file>

<file path=ppt/charts/_rels/chart9.xml.rels><?xml version="1.0" encoding="UTF-8" standalone="yes"?>
<Relationships xmlns="http://schemas.openxmlformats.org/package/2006/relationships"><Relationship Id="rId3" Type="http://schemas.openxmlformats.org/officeDocument/2006/relationships/oleObject" Target="https://huntingtoncloud-my.sharepoint.com/personal/olu_omodunbi_huntington_com/Documents/Documents/Economic%20Charts/Interest%20Rates.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ysClr val="windowText" lastClr="000000"/>
                </a:solidFill>
              </a:rPr>
              <a:t>Average job growth in 2025 by</a:t>
            </a:r>
            <a:r>
              <a:rPr lang="en-US" baseline="0" dirty="0">
                <a:solidFill>
                  <a:sysClr val="windowText" lastClr="000000"/>
                </a:solidFill>
              </a:rPr>
              <a:t> sector (January to May)</a:t>
            </a:r>
            <a:endParaRPr lang="en-US" dirty="0">
              <a:solidFill>
                <a:sysClr val="windowText" lastClr="000000"/>
              </a:solidFill>
            </a:endParaRPr>
          </a:p>
        </c:rich>
      </c:tx>
      <c:layout>
        <c:manualLayout>
          <c:xMode val="edge"/>
          <c:yMode val="edge"/>
          <c:x val="0.38045357849593398"/>
          <c:y val="3.45581858390739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Sheet1!$A$2:$A$7</c:f>
              <c:strCache>
                <c:ptCount val="6"/>
                <c:pt idx="0">
                  <c:v>Health care and social assistance</c:v>
                </c:pt>
                <c:pt idx="1">
                  <c:v>Government</c:v>
                </c:pt>
                <c:pt idx="2">
                  <c:v>Leisure and hospitality</c:v>
                </c:pt>
                <c:pt idx="3">
                  <c:v>Construction</c:v>
                </c:pt>
                <c:pt idx="4">
                  <c:v>Manufacturing and mining</c:v>
                </c:pt>
                <c:pt idx="5">
                  <c:v>Private educational services</c:v>
                </c:pt>
              </c:strCache>
            </c:strRef>
          </c:cat>
          <c:val>
            <c:numRef>
              <c:f>Sheet1!$B$2:$B$7</c:f>
              <c:numCache>
                <c:formatCode>#,##0</c:formatCode>
                <c:ptCount val="6"/>
                <c:pt idx="0">
                  <c:v>70000</c:v>
                </c:pt>
                <c:pt idx="1">
                  <c:v>6600</c:v>
                </c:pt>
                <c:pt idx="2">
                  <c:v>14800</c:v>
                </c:pt>
                <c:pt idx="3">
                  <c:v>5000</c:v>
                </c:pt>
                <c:pt idx="4">
                  <c:v>280</c:v>
                </c:pt>
                <c:pt idx="5">
                  <c:v>5800</c:v>
                </c:pt>
              </c:numCache>
            </c:numRef>
          </c:val>
          <c:extLst>
            <c:ext xmlns:c16="http://schemas.microsoft.com/office/drawing/2014/chart" uri="{C3380CC4-5D6E-409C-BE32-E72D297353CC}">
              <c16:uniqueId val="{00000000-2548-4989-837D-73555FD03962}"/>
            </c:ext>
          </c:extLst>
        </c:ser>
        <c:dLbls>
          <c:showLegendKey val="0"/>
          <c:showVal val="0"/>
          <c:showCatName val="0"/>
          <c:showSerName val="0"/>
          <c:showPercent val="0"/>
          <c:showBubbleSize val="0"/>
        </c:dLbls>
        <c:gapWidth val="182"/>
        <c:axId val="2139014344"/>
        <c:axId val="2139014704"/>
      </c:barChart>
      <c:catAx>
        <c:axId val="2139014344"/>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crossAx val="2139014704"/>
        <c:crosses val="autoZero"/>
        <c:auto val="1"/>
        <c:lblAlgn val="ctr"/>
        <c:lblOffset val="100"/>
        <c:noMultiLvlLbl val="0"/>
      </c:catAx>
      <c:valAx>
        <c:axId val="21390147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crossAx val="2139014344"/>
        <c:crosses val="autoZero"/>
        <c:crossBetween val="between"/>
      </c:valAx>
      <c:spPr>
        <a:noFill/>
        <a:ln>
          <a:solidFill>
            <a:schemeClr val="tx1"/>
          </a:solid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dirty="0">
                <a:solidFill>
                  <a:schemeClr val="tx1"/>
                </a:solidFill>
              </a:rPr>
              <a:t>Real gross domestic product, year-over year change</a:t>
            </a:r>
          </a:p>
        </c:rich>
      </c:tx>
      <c:layout>
        <c:manualLayout>
          <c:xMode val="edge"/>
          <c:yMode val="edge"/>
          <c:x val="0.17635270470612396"/>
          <c:y val="7.332677165354330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6391826289666635E-2"/>
          <c:y val="5.8665357276468398E-2"/>
          <c:w val="0.92234700900865407"/>
          <c:h val="0.90392349420127194"/>
        </c:manualLayout>
      </c:layout>
      <c:barChart>
        <c:barDir val="col"/>
        <c:grouping val="clustered"/>
        <c:varyColors val="0"/>
        <c:ser>
          <c:idx val="0"/>
          <c:order val="0"/>
          <c:spPr>
            <a:solidFill>
              <a:schemeClr val="accent1"/>
            </a:solidFill>
            <a:ln>
              <a:noFill/>
            </a:ln>
            <a:effectLst/>
          </c:spPr>
          <c:invertIfNegative val="0"/>
          <c:cat>
            <c:strRef>
              <c:f>'[Annual GDP Growth.xlsx]Sheet1'!$A$2:$A$27</c:f>
              <c:strCache>
                <c:ptCount val="26"/>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strCache>
            </c:strRef>
          </c:cat>
          <c:val>
            <c:numRef>
              <c:f>'[Annual GDP Growth.xlsx]Sheet1'!$B$2:$B$27</c:f>
              <c:numCache>
                <c:formatCode>General</c:formatCode>
                <c:ptCount val="26"/>
                <c:pt idx="0">
                  <c:v>4.0775857600695398</c:v>
                </c:pt>
                <c:pt idx="1">
                  <c:v>0.95553834188668596</c:v>
                </c:pt>
                <c:pt idx="2">
                  <c:v>1.7004438143212199</c:v>
                </c:pt>
                <c:pt idx="3">
                  <c:v>2.7956129713495601</c:v>
                </c:pt>
                <c:pt idx="4">
                  <c:v>3.84776988451376</c:v>
                </c:pt>
                <c:pt idx="5">
                  <c:v>3.4835514972249899</c:v>
                </c:pt>
                <c:pt idx="6">
                  <c:v>2.7845332963888598</c:v>
                </c:pt>
                <c:pt idx="7">
                  <c:v>2.0038644453230798</c:v>
                </c:pt>
                <c:pt idx="8">
                  <c:v>0.113582770485365</c:v>
                </c:pt>
                <c:pt idx="9">
                  <c:v>-2.57649580142186</c:v>
                </c:pt>
                <c:pt idx="10">
                  <c:v>2.6951924999222499</c:v>
                </c:pt>
                <c:pt idx="11">
                  <c:v>1.5644068087849099</c:v>
                </c:pt>
                <c:pt idx="12">
                  <c:v>2.28911185313068</c:v>
                </c:pt>
                <c:pt idx="13">
                  <c:v>2.11782863425121</c:v>
                </c:pt>
                <c:pt idx="14">
                  <c:v>2.5238212172612</c:v>
                </c:pt>
                <c:pt idx="15">
                  <c:v>2.9455490466893099</c:v>
                </c:pt>
                <c:pt idx="16">
                  <c:v>1.8194528060191799</c:v>
                </c:pt>
                <c:pt idx="17">
                  <c:v>2.4576235757040501</c:v>
                </c:pt>
                <c:pt idx="18">
                  <c:v>2.9664986199210399</c:v>
                </c:pt>
                <c:pt idx="19">
                  <c:v>2.58</c:v>
                </c:pt>
                <c:pt idx="20">
                  <c:v>-2.16</c:v>
                </c:pt>
                <c:pt idx="21">
                  <c:v>6.06</c:v>
                </c:pt>
                <c:pt idx="22">
                  <c:v>2.5099999999999998</c:v>
                </c:pt>
                <c:pt idx="23">
                  <c:v>2.89</c:v>
                </c:pt>
                <c:pt idx="24">
                  <c:v>2.8</c:v>
                </c:pt>
              </c:numCache>
            </c:numRef>
          </c:val>
          <c:extLst>
            <c:ext xmlns:c16="http://schemas.microsoft.com/office/drawing/2014/chart" uri="{C3380CC4-5D6E-409C-BE32-E72D297353CC}">
              <c16:uniqueId val="{00000000-B50F-46DC-BCE0-B2DDF67FC29E}"/>
            </c:ext>
          </c:extLst>
        </c:ser>
        <c:ser>
          <c:idx val="1"/>
          <c:order val="1"/>
          <c:spPr>
            <a:solidFill>
              <a:schemeClr val="accent2"/>
            </a:solidFill>
            <a:ln>
              <a:noFill/>
            </a:ln>
            <a:effectLst/>
          </c:spPr>
          <c:invertIfNegative val="0"/>
          <c:cat>
            <c:strRef>
              <c:f>'[Annual GDP Growth.xlsx]Sheet1'!$A$2:$A$27</c:f>
              <c:strCache>
                <c:ptCount val="26"/>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strCache>
            </c:strRef>
          </c:cat>
          <c:val>
            <c:numRef>
              <c:f>'[Annual GDP Growth.xlsx]Sheet1'!$C$2:$C$27</c:f>
              <c:numCache>
                <c:formatCode>General</c:formatCode>
                <c:ptCount val="26"/>
                <c:pt idx="25">
                  <c:v>1.6</c:v>
                </c:pt>
              </c:numCache>
            </c:numRef>
          </c:val>
          <c:extLst>
            <c:ext xmlns:c16="http://schemas.microsoft.com/office/drawing/2014/chart" uri="{C3380CC4-5D6E-409C-BE32-E72D297353CC}">
              <c16:uniqueId val="{00000001-B50F-46DC-BCE0-B2DDF67FC29E}"/>
            </c:ext>
          </c:extLst>
        </c:ser>
        <c:dLbls>
          <c:showLegendKey val="0"/>
          <c:showVal val="0"/>
          <c:showCatName val="0"/>
          <c:showSerName val="0"/>
          <c:showPercent val="0"/>
          <c:showBubbleSize val="0"/>
        </c:dLbls>
        <c:gapWidth val="219"/>
        <c:overlap val="-27"/>
        <c:axId val="1195232848"/>
        <c:axId val="1195229968"/>
      </c:barChart>
      <c:catAx>
        <c:axId val="1195232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195229968"/>
        <c:crosses val="autoZero"/>
        <c:auto val="1"/>
        <c:lblAlgn val="ctr"/>
        <c:lblOffset val="100"/>
        <c:tickLblSkip val="2"/>
        <c:noMultiLvlLbl val="0"/>
      </c:catAx>
      <c:valAx>
        <c:axId val="1195229968"/>
        <c:scaling>
          <c:orientation val="minMax"/>
          <c:min val="-3"/>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195232848"/>
        <c:crosses val="autoZero"/>
        <c:crossBetween val="between"/>
      </c:valAx>
      <c:spPr>
        <a:noFill/>
        <a:ln>
          <a:solidFill>
            <a:schemeClr val="tx1"/>
          </a:solid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621464299246658E-2"/>
          <c:y val="9.7400614374318129E-2"/>
          <c:w val="0.89289840760893469"/>
          <c:h val="0.77498907068496026"/>
        </c:manualLayout>
      </c:layout>
      <c:lineChart>
        <c:grouping val="standard"/>
        <c:varyColors val="0"/>
        <c:ser>
          <c:idx val="0"/>
          <c:order val="0"/>
          <c:tx>
            <c:strRef>
              <c:f>'Databuffet - 2024-03-11T123743.'!$B$6</c:f>
              <c:strCache>
                <c:ptCount val="1"/>
                <c:pt idx="0">
                  <c:v>Job openings per unemployed person (L)</c:v>
                </c:pt>
              </c:strCache>
            </c:strRef>
          </c:tx>
          <c:spPr>
            <a:ln w="28575" cap="rnd">
              <a:solidFill>
                <a:schemeClr val="accent1"/>
              </a:solidFill>
              <a:round/>
            </a:ln>
            <a:effectLst/>
          </c:spPr>
          <c:marker>
            <c:symbol val="none"/>
          </c:marker>
          <c:cat>
            <c:strRef>
              <c:f>'Databuffet - 2024-03-11T123743.'!$A$20:$A$300</c:f>
              <c:strCache>
                <c:ptCount val="277"/>
                <c:pt idx="0">
                  <c:v>'02</c:v>
                </c:pt>
                <c:pt idx="12">
                  <c:v>'03</c:v>
                </c:pt>
                <c:pt idx="24">
                  <c:v>'04</c:v>
                </c:pt>
                <c:pt idx="36">
                  <c:v>'05</c:v>
                </c:pt>
                <c:pt idx="48">
                  <c:v>'06</c:v>
                </c:pt>
                <c:pt idx="60">
                  <c:v>'07</c:v>
                </c:pt>
                <c:pt idx="72">
                  <c:v>'08</c:v>
                </c:pt>
                <c:pt idx="84">
                  <c:v>'09</c:v>
                </c:pt>
                <c:pt idx="96">
                  <c:v>'10</c:v>
                </c:pt>
                <c:pt idx="108">
                  <c:v>'11</c:v>
                </c:pt>
                <c:pt idx="120">
                  <c:v>'12</c:v>
                </c:pt>
                <c:pt idx="132">
                  <c:v>'13</c:v>
                </c:pt>
                <c:pt idx="144">
                  <c:v>'14</c:v>
                </c:pt>
                <c:pt idx="156">
                  <c:v>'15</c:v>
                </c:pt>
                <c:pt idx="168">
                  <c:v>'16</c:v>
                </c:pt>
                <c:pt idx="180">
                  <c:v>'17</c:v>
                </c:pt>
                <c:pt idx="192">
                  <c:v>'18</c:v>
                </c:pt>
                <c:pt idx="204">
                  <c:v>'19</c:v>
                </c:pt>
                <c:pt idx="216">
                  <c:v>'20</c:v>
                </c:pt>
                <c:pt idx="228">
                  <c:v>'21</c:v>
                </c:pt>
                <c:pt idx="240">
                  <c:v>'22</c:v>
                </c:pt>
                <c:pt idx="252">
                  <c:v>'23</c:v>
                </c:pt>
                <c:pt idx="264">
                  <c:v>'24</c:v>
                </c:pt>
                <c:pt idx="276">
                  <c:v>25</c:v>
                </c:pt>
              </c:strCache>
            </c:strRef>
          </c:cat>
          <c:val>
            <c:numRef>
              <c:f>'Databuffet - 2024-03-11T123743.'!$B$20:$B$300</c:f>
              <c:numCache>
                <c:formatCode>General</c:formatCode>
                <c:ptCount val="281"/>
                <c:pt idx="0">
                  <c:v>0.45208995355658799</c:v>
                </c:pt>
                <c:pt idx="1">
                  <c:v>0.41825928180158201</c:v>
                </c:pt>
                <c:pt idx="2">
                  <c:v>0.43497109826589597</c:v>
                </c:pt>
                <c:pt idx="3">
                  <c:v>0.40365158739388302</c:v>
                </c:pt>
                <c:pt idx="4">
                  <c:v>0.41159661864507702</c:v>
                </c:pt>
                <c:pt idx="5">
                  <c:v>0.40652925056594802</c:v>
                </c:pt>
                <c:pt idx="6">
                  <c:v>0.40131108462455301</c:v>
                </c:pt>
                <c:pt idx="7">
                  <c:v>0.42353082851637802</c:v>
                </c:pt>
                <c:pt idx="8">
                  <c:v>0.400072718458369</c:v>
                </c:pt>
                <c:pt idx="9">
                  <c:v>0.41880341880341898</c:v>
                </c:pt>
                <c:pt idx="10">
                  <c:v>0.41244131455399102</c:v>
                </c:pt>
                <c:pt idx="11">
                  <c:v>0.36678240740740697</c:v>
                </c:pt>
                <c:pt idx="12">
                  <c:v>0.40387323943662001</c:v>
                </c:pt>
                <c:pt idx="13">
                  <c:v>0.37468090044093799</c:v>
                </c:pt>
                <c:pt idx="14">
                  <c:v>0.360852352119236</c:v>
                </c:pt>
                <c:pt idx="15">
                  <c:v>0.35150418457362598</c:v>
                </c:pt>
                <c:pt idx="16">
                  <c:v>0.36719883889695198</c:v>
                </c:pt>
                <c:pt idx="17">
                  <c:v>0.36585365853658502</c:v>
                </c:pt>
                <c:pt idx="18">
                  <c:v>0.33081788924647698</c:v>
                </c:pt>
                <c:pt idx="19">
                  <c:v>0.35858812949640301</c:v>
                </c:pt>
                <c:pt idx="20">
                  <c:v>0.346485819975339</c:v>
                </c:pt>
                <c:pt idx="21">
                  <c:v>0.37849289967934002</c:v>
                </c:pt>
                <c:pt idx="22">
                  <c:v>0.38759328358209</c:v>
                </c:pt>
                <c:pt idx="23">
                  <c:v>0.41048454971744602</c:v>
                </c:pt>
                <c:pt idx="24">
                  <c:v>0.40908004778972501</c:v>
                </c:pt>
                <c:pt idx="25">
                  <c:v>0.43247214399412298</c:v>
                </c:pt>
                <c:pt idx="26">
                  <c:v>0.41514544812153997</c:v>
                </c:pt>
                <c:pt idx="27">
                  <c:v>0.42974296205630402</c:v>
                </c:pt>
                <c:pt idx="28">
                  <c:v>0.45177788602045799</c:v>
                </c:pt>
                <c:pt idx="29">
                  <c:v>0.40272749215544301</c:v>
                </c:pt>
                <c:pt idx="30">
                  <c:v>0.468780727630285</c:v>
                </c:pt>
                <c:pt idx="31">
                  <c:v>0.44317897371714599</c:v>
                </c:pt>
                <c:pt idx="32">
                  <c:v>0.48202346411000402</c:v>
                </c:pt>
                <c:pt idx="33">
                  <c:v>0.489145267336559</c:v>
                </c:pt>
                <c:pt idx="34">
                  <c:v>0.43772062531517902</c:v>
                </c:pt>
                <c:pt idx="35">
                  <c:v>0.51348626165868405</c:v>
                </c:pt>
                <c:pt idx="36">
                  <c:v>0.48869475847893101</c:v>
                </c:pt>
                <c:pt idx="37">
                  <c:v>0.49686716791980001</c:v>
                </c:pt>
                <c:pt idx="38">
                  <c:v>0.52268321054672395</c:v>
                </c:pt>
                <c:pt idx="39">
                  <c:v>0.54210114702815404</c:v>
                </c:pt>
                <c:pt idx="40">
                  <c:v>0.49627499673245301</c:v>
                </c:pt>
                <c:pt idx="41">
                  <c:v>0.53987240829346095</c:v>
                </c:pt>
                <c:pt idx="42">
                  <c:v>0.57466918714555804</c:v>
                </c:pt>
                <c:pt idx="43">
                  <c:v>0.563921034717495</c:v>
                </c:pt>
                <c:pt idx="44">
                  <c:v>0.57619488944790198</c:v>
                </c:pt>
                <c:pt idx="45">
                  <c:v>0.56138467731115005</c:v>
                </c:pt>
                <c:pt idx="46">
                  <c:v>0.56145915939730395</c:v>
                </c:pt>
                <c:pt idx="47">
                  <c:v>0.58826761917845904</c:v>
                </c:pt>
                <c:pt idx="48">
                  <c:v>0.62245186862967194</c:v>
                </c:pt>
                <c:pt idx="49">
                  <c:v>0.60203229398663705</c:v>
                </c:pt>
                <c:pt idx="50">
                  <c:v>0.66911764705882304</c:v>
                </c:pt>
                <c:pt idx="51">
                  <c:v>0.672752808988764</c:v>
                </c:pt>
                <c:pt idx="52">
                  <c:v>0.639398280802292</c:v>
                </c:pt>
                <c:pt idx="53">
                  <c:v>0.65904870732752496</c:v>
                </c:pt>
                <c:pt idx="54">
                  <c:v>0.61240418118466899</c:v>
                </c:pt>
                <c:pt idx="55">
                  <c:v>0.66422225356085196</c:v>
                </c:pt>
                <c:pt idx="56">
                  <c:v>0.69183584051409397</c:v>
                </c:pt>
                <c:pt idx="57">
                  <c:v>0.68247361379515403</c:v>
                </c:pt>
                <c:pt idx="58">
                  <c:v>0.67593131548312002</c:v>
                </c:pt>
                <c:pt idx="59">
                  <c:v>0.68322981366459601</c:v>
                </c:pt>
                <c:pt idx="60">
                  <c:v>0.66933670601461503</c:v>
                </c:pt>
                <c:pt idx="61">
                  <c:v>0.67836004042153897</c:v>
                </c:pt>
                <c:pt idx="62">
                  <c:v>0.73718615361758999</c:v>
                </c:pt>
                <c:pt idx="63">
                  <c:v>0.68452554744525596</c:v>
                </c:pt>
                <c:pt idx="64">
                  <c:v>0.68829441324268403</c:v>
                </c:pt>
                <c:pt idx="65">
                  <c:v>0.69623155179825202</c:v>
                </c:pt>
                <c:pt idx="66">
                  <c:v>0.64316687648622195</c:v>
                </c:pt>
                <c:pt idx="67">
                  <c:v>0.64327154379510398</c:v>
                </c:pt>
                <c:pt idx="68">
                  <c:v>0.64881450488145098</c:v>
                </c:pt>
                <c:pt idx="69">
                  <c:v>0.64059693243056504</c:v>
                </c:pt>
                <c:pt idx="70">
                  <c:v>0.64171270718231999</c:v>
                </c:pt>
                <c:pt idx="71">
                  <c:v>0.59450621321124897</c:v>
                </c:pt>
                <c:pt idx="72">
                  <c:v>0.60169160702667501</c:v>
                </c:pt>
                <c:pt idx="73">
                  <c:v>0.57076163798852897</c:v>
                </c:pt>
                <c:pt idx="74">
                  <c:v>0.540143185885963</c:v>
                </c:pt>
                <c:pt idx="75">
                  <c:v>0.52834882807385097</c:v>
                </c:pt>
                <c:pt idx="76">
                  <c:v>0.49958308516974398</c:v>
                </c:pt>
                <c:pt idx="77">
                  <c:v>0.44664723032069997</c:v>
                </c:pt>
                <c:pt idx="78">
                  <c:v>0.419491999552423</c:v>
                </c:pt>
                <c:pt idx="79">
                  <c:v>0.38927738927738897</c:v>
                </c:pt>
                <c:pt idx="80">
                  <c:v>0.33937223509585002</c:v>
                </c:pt>
                <c:pt idx="81">
                  <c:v>0.335219376613063</c:v>
                </c:pt>
                <c:pt idx="82">
                  <c:v>0.306604668817612</c:v>
                </c:pt>
                <c:pt idx="83">
                  <c:v>0.27875243664717297</c:v>
                </c:pt>
                <c:pt idx="84">
                  <c:v>0.227069165699121</c:v>
                </c:pt>
                <c:pt idx="85">
                  <c:v>0.22204993022173999</c:v>
                </c:pt>
                <c:pt idx="86">
                  <c:v>0.18873826903023999</c:v>
                </c:pt>
                <c:pt idx="87">
                  <c:v>0.16566808633509</c:v>
                </c:pt>
                <c:pt idx="88">
                  <c:v>0.17580522794675499</c:v>
                </c:pt>
                <c:pt idx="89">
                  <c:v>0.17019106547902399</c:v>
                </c:pt>
                <c:pt idx="90">
                  <c:v>0.152866242038217</c:v>
                </c:pt>
                <c:pt idx="91">
                  <c:v>0.157823680302417</c:v>
                </c:pt>
                <c:pt idx="92">
                  <c:v>0.165700579652209</c:v>
                </c:pt>
                <c:pt idx="93">
                  <c:v>0.156722251172486</c:v>
                </c:pt>
                <c:pt idx="94">
                  <c:v>0.16446547079308799</c:v>
                </c:pt>
                <c:pt idx="95">
                  <c:v>0.170088753477282</c:v>
                </c:pt>
                <c:pt idx="96">
                  <c:v>0.188555097700385</c:v>
                </c:pt>
                <c:pt idx="97">
                  <c:v>0.17640442003573101</c:v>
                </c:pt>
                <c:pt idx="98">
                  <c:v>0.17622681226154499</c:v>
                </c:pt>
                <c:pt idx="99">
                  <c:v>0.20574225122349099</c:v>
                </c:pt>
                <c:pt idx="100">
                  <c:v>0.20122567176240799</c:v>
                </c:pt>
                <c:pt idx="101">
                  <c:v>0.19351941412187401</c:v>
                </c:pt>
                <c:pt idx="102">
                  <c:v>0.21237596471885301</c:v>
                </c:pt>
                <c:pt idx="103">
                  <c:v>0.204737848170399</c:v>
                </c:pt>
                <c:pt idx="104">
                  <c:v>0.20015090198230301</c:v>
                </c:pt>
                <c:pt idx="105">
                  <c:v>0.222857536511436</c:v>
                </c:pt>
                <c:pt idx="106">
                  <c:v>0.21291691532391799</c:v>
                </c:pt>
                <c:pt idx="107">
                  <c:v>0.21313074993030401</c:v>
                </c:pt>
                <c:pt idx="108">
                  <c:v>0.22150859915792501</c:v>
                </c:pt>
                <c:pt idx="109">
                  <c:v>0.23342981186685999</c:v>
                </c:pt>
                <c:pt idx="110">
                  <c:v>0.23738807599912601</c:v>
                </c:pt>
                <c:pt idx="111">
                  <c:v>0.23350290176972099</c:v>
                </c:pt>
                <c:pt idx="112">
                  <c:v>0.22944785276073601</c:v>
                </c:pt>
                <c:pt idx="113">
                  <c:v>0.247457384328893</c:v>
                </c:pt>
                <c:pt idx="114">
                  <c:v>0.26324202572113597</c:v>
                </c:pt>
                <c:pt idx="115">
                  <c:v>0.240917643653206</c:v>
                </c:pt>
                <c:pt idx="116">
                  <c:v>0.27057642672784599</c:v>
                </c:pt>
                <c:pt idx="117">
                  <c:v>0.26622039134912501</c:v>
                </c:pt>
                <c:pt idx="118">
                  <c:v>0.26800481130657</c:v>
                </c:pt>
                <c:pt idx="119">
                  <c:v>0.28778736729550097</c:v>
                </c:pt>
                <c:pt idx="120">
                  <c:v>0.305462217707275</c:v>
                </c:pt>
                <c:pt idx="121">
                  <c:v>0.282213377038945</c:v>
                </c:pt>
                <c:pt idx="122">
                  <c:v>0.31298670652088401</c:v>
                </c:pt>
                <c:pt idx="123">
                  <c:v>0.29993673888976802</c:v>
                </c:pt>
                <c:pt idx="124">
                  <c:v>0.30292259083728301</c:v>
                </c:pt>
                <c:pt idx="125">
                  <c:v>0.30814686416640402</c:v>
                </c:pt>
                <c:pt idx="126">
                  <c:v>0.29511694058154198</c:v>
                </c:pt>
                <c:pt idx="127">
                  <c:v>0.30542859433886599</c:v>
                </c:pt>
                <c:pt idx="128">
                  <c:v>0.32042921997523699</c:v>
                </c:pt>
                <c:pt idx="129">
                  <c:v>0.31136588584625502</c:v>
                </c:pt>
                <c:pt idx="130">
                  <c:v>0.32303206997084499</c:v>
                </c:pt>
                <c:pt idx="131">
                  <c:v>0.32281671816555502</c:v>
                </c:pt>
                <c:pt idx="132">
                  <c:v>0.31456980194050199</c:v>
                </c:pt>
                <c:pt idx="133">
                  <c:v>0.33506276150627601</c:v>
                </c:pt>
                <c:pt idx="134">
                  <c:v>0.348703909658653</c:v>
                </c:pt>
                <c:pt idx="135">
                  <c:v>0.33911564625850299</c:v>
                </c:pt>
                <c:pt idx="136">
                  <c:v>0.35567187231851699</c:v>
                </c:pt>
                <c:pt idx="137">
                  <c:v>0.35316143306952602</c:v>
                </c:pt>
                <c:pt idx="138">
                  <c:v>0.34274371415968202</c:v>
                </c:pt>
                <c:pt idx="139">
                  <c:v>0.36217749800514198</c:v>
                </c:pt>
                <c:pt idx="140">
                  <c:v>0.366282165039929</c:v>
                </c:pt>
                <c:pt idx="141">
                  <c:v>0.37913074712643702</c:v>
                </c:pt>
                <c:pt idx="142">
                  <c:v>0.38184852136831399</c:v>
                </c:pt>
                <c:pt idx="143">
                  <c:v>0.39609765474817399</c:v>
                </c:pt>
                <c:pt idx="144">
                  <c:v>0.40452852381885901</c:v>
                </c:pt>
                <c:pt idx="145">
                  <c:v>0.42255290366219</c:v>
                </c:pt>
                <c:pt idx="146">
                  <c:v>0.42273603082851602</c:v>
                </c:pt>
                <c:pt idx="147">
                  <c:v>0.47062461348175599</c:v>
                </c:pt>
                <c:pt idx="148">
                  <c:v>0.48148899482706198</c:v>
                </c:pt>
                <c:pt idx="149">
                  <c:v>0.52663847780126805</c:v>
                </c:pt>
                <c:pt idx="150">
                  <c:v>0.50437135720233095</c:v>
                </c:pt>
                <c:pt idx="151">
                  <c:v>0.55724554641108404</c:v>
                </c:pt>
                <c:pt idx="152">
                  <c:v>0.53055495573310296</c:v>
                </c:pt>
                <c:pt idx="153">
                  <c:v>0.55750834260289195</c:v>
                </c:pt>
                <c:pt idx="154">
                  <c:v>0.53278327832783301</c:v>
                </c:pt>
                <c:pt idx="155">
                  <c:v>0.58850521968567204</c:v>
                </c:pt>
                <c:pt idx="156">
                  <c:v>0.60146314012380397</c:v>
                </c:pt>
                <c:pt idx="157">
                  <c:v>0.63565530875683196</c:v>
                </c:pt>
                <c:pt idx="158">
                  <c:v>0.61186142102172603</c:v>
                </c:pt>
                <c:pt idx="159">
                  <c:v>0.65473684210526295</c:v>
                </c:pt>
                <c:pt idx="160">
                  <c:v>0.62972605841068596</c:v>
                </c:pt>
                <c:pt idx="161">
                  <c:v>0.63635261307141999</c:v>
                </c:pt>
                <c:pt idx="162">
                  <c:v>0.74152075425492803</c:v>
                </c:pt>
                <c:pt idx="163">
                  <c:v>0.68405905905905895</c:v>
                </c:pt>
                <c:pt idx="164">
                  <c:v>0.69406854685721497</c:v>
                </c:pt>
                <c:pt idx="165">
                  <c:v>0.72873011865690496</c:v>
                </c:pt>
                <c:pt idx="166">
                  <c:v>0.71350000000000002</c:v>
                </c:pt>
                <c:pt idx="167">
                  <c:v>0.73921841406348798</c:v>
                </c:pt>
                <c:pt idx="168">
                  <c:v>0.78825226170184903</c:v>
                </c:pt>
                <c:pt idx="169">
                  <c:v>0.74915606336016605</c:v>
                </c:pt>
                <c:pt idx="170">
                  <c:v>0.76987815601055098</c:v>
                </c:pt>
                <c:pt idx="171">
                  <c:v>0.71935044006446003</c:v>
                </c:pt>
                <c:pt idx="172">
                  <c:v>0.75496602195504403</c:v>
                </c:pt>
                <c:pt idx="173">
                  <c:v>0.74147727272727304</c:v>
                </c:pt>
                <c:pt idx="174">
                  <c:v>0.78026436330323301</c:v>
                </c:pt>
                <c:pt idx="175">
                  <c:v>0.72931654676258995</c:v>
                </c:pt>
                <c:pt idx="176">
                  <c:v>0.73783477932855501</c:v>
                </c:pt>
                <c:pt idx="177">
                  <c:v>0.71578543080271395</c:v>
                </c:pt>
                <c:pt idx="178">
                  <c:v>0.79054680259499499</c:v>
                </c:pt>
                <c:pt idx="179">
                  <c:v>0.79297965696051098</c:v>
                </c:pt>
                <c:pt idx="180">
                  <c:v>0.752142474558115</c:v>
                </c:pt>
                <c:pt idx="181">
                  <c:v>0.80268329041875597</c:v>
                </c:pt>
                <c:pt idx="182">
                  <c:v>0.82157500353456803</c:v>
                </c:pt>
                <c:pt idx="183">
                  <c:v>0.85921850754690399</c:v>
                </c:pt>
                <c:pt idx="184">
                  <c:v>0.83228571428571396</c:v>
                </c:pt>
                <c:pt idx="185">
                  <c:v>0.91735777680779895</c:v>
                </c:pt>
                <c:pt idx="186">
                  <c:v>0.905107370864771</c:v>
                </c:pt>
                <c:pt idx="187">
                  <c:v>0.886190341711381</c:v>
                </c:pt>
                <c:pt idx="188">
                  <c:v>0.92208929092500702</c:v>
                </c:pt>
                <c:pt idx="189">
                  <c:v>0.95641791044776103</c:v>
                </c:pt>
                <c:pt idx="190">
                  <c:v>0.92574549749040402</c:v>
                </c:pt>
                <c:pt idx="191">
                  <c:v>0.95536791314837199</c:v>
                </c:pt>
                <c:pt idx="192">
                  <c:v>1.0203421174295</c:v>
                </c:pt>
                <c:pt idx="193">
                  <c:v>0.99559337486704103</c:v>
                </c:pt>
                <c:pt idx="194">
                  <c:v>1.0534610630407899</c:v>
                </c:pt>
                <c:pt idx="195">
                  <c:v>1.06471590029416</c:v>
                </c:pt>
                <c:pt idx="196">
                  <c:v>1.1323434473854099</c:v>
                </c:pt>
                <c:pt idx="197">
                  <c:v>1.12145183806422</c:v>
                </c:pt>
                <c:pt idx="198">
                  <c:v>1.1606133979015301</c:v>
                </c:pt>
                <c:pt idx="199">
                  <c:v>1.1708901884340499</c:v>
                </c:pt>
                <c:pt idx="200">
                  <c:v>1.22031944673143</c:v>
                </c:pt>
                <c:pt idx="201">
                  <c:v>1.1759781033650001</c:v>
                </c:pt>
                <c:pt idx="202">
                  <c:v>1.2418642681929699</c:v>
                </c:pt>
                <c:pt idx="203">
                  <c:v>1.17217091876663</c:v>
                </c:pt>
                <c:pt idx="204">
                  <c:v>1.15861003861004</c:v>
                </c:pt>
                <c:pt idx="205">
                  <c:v>1.1515645371577601</c:v>
                </c:pt>
                <c:pt idx="206">
                  <c:v>1.1797807158981</c:v>
                </c:pt>
                <c:pt idx="207">
                  <c:v>1.21992954202315</c:v>
                </c:pt>
                <c:pt idx="208">
                  <c:v>1.2268128161888701</c:v>
                </c:pt>
                <c:pt idx="209">
                  <c:v>1.2121314237573699</c:v>
                </c:pt>
                <c:pt idx="210">
                  <c:v>1.1618544794588399</c:v>
                </c:pt>
                <c:pt idx="211">
                  <c:v>1.2074011774600499</c:v>
                </c:pt>
                <c:pt idx="212">
                  <c:v>1.23831044672345</c:v>
                </c:pt>
                <c:pt idx="213">
                  <c:v>1.24152614546074</c:v>
                </c:pt>
                <c:pt idx="214">
                  <c:v>1.17382413087935</c:v>
                </c:pt>
                <c:pt idx="215">
                  <c:v>1.1445412608918499</c:v>
                </c:pt>
                <c:pt idx="216">
                  <c:v>1.2273194111605601</c:v>
                </c:pt>
                <c:pt idx="217">
                  <c:v>1.2173154128120101</c:v>
                </c:pt>
                <c:pt idx="218">
                  <c:v>0.82175058954085201</c:v>
                </c:pt>
                <c:pt idx="219">
                  <c:v>0.20082286704200999</c:v>
                </c:pt>
                <c:pt idx="220">
                  <c:v>0.26718578321310799</c:v>
                </c:pt>
                <c:pt idx="221">
                  <c:v>0.34862385321100903</c:v>
                </c:pt>
                <c:pt idx="222">
                  <c:v>0.396010005490818</c:v>
                </c:pt>
                <c:pt idx="223">
                  <c:v>0.47184768113794601</c:v>
                </c:pt>
                <c:pt idx="224">
                  <c:v>0.51737850950449404</c:v>
                </c:pt>
                <c:pt idx="225">
                  <c:v>0.62095895386850697</c:v>
                </c:pt>
                <c:pt idx="226">
                  <c:v>0.64006347428358101</c:v>
                </c:pt>
                <c:pt idx="227">
                  <c:v>0.627367248421834</c:v>
                </c:pt>
                <c:pt idx="228">
                  <c:v>0.70468811298548495</c:v>
                </c:pt>
                <c:pt idx="229">
                  <c:v>0.78242594075260197</c:v>
                </c:pt>
                <c:pt idx="230">
                  <c:v>0.87517978220669801</c:v>
                </c:pt>
                <c:pt idx="231">
                  <c:v>0.94704621977349202</c:v>
                </c:pt>
                <c:pt idx="232">
                  <c:v>1.0708108108108101</c:v>
                </c:pt>
                <c:pt idx="233">
                  <c:v>1.08065360846339</c:v>
                </c:pt>
                <c:pt idx="234">
                  <c:v>1.2532497149372901</c:v>
                </c:pt>
                <c:pt idx="235">
                  <c:v>1.3132239382239399</c:v>
                </c:pt>
                <c:pt idx="236">
                  <c:v>1.41989815902859</c:v>
                </c:pt>
                <c:pt idx="237">
                  <c:v>1.5688845941468801</c:v>
                </c:pt>
                <c:pt idx="238">
                  <c:v>1.6601811970889599</c:v>
                </c:pt>
                <c:pt idx="239">
                  <c:v>1.8256938937351299</c:v>
                </c:pt>
                <c:pt idx="240">
                  <c:v>1.7167506489540401</c:v>
                </c:pt>
                <c:pt idx="241">
                  <c:v>1.86335403726708</c:v>
                </c:pt>
                <c:pt idx="242">
                  <c:v>2.0327048222926698</c:v>
                </c:pt>
                <c:pt idx="243">
                  <c:v>1.95111037454425</c:v>
                </c:pt>
                <c:pt idx="244">
                  <c:v>1.9230640295004999</c:v>
                </c:pt>
                <c:pt idx="245">
                  <c:v>1.8723262032085599</c:v>
                </c:pt>
                <c:pt idx="246">
                  <c:v>1.9949853017465</c:v>
                </c:pt>
                <c:pt idx="247">
                  <c:v>1.69129199398295</c:v>
                </c:pt>
                <c:pt idx="248">
                  <c:v>1.8738488271068601</c:v>
                </c:pt>
                <c:pt idx="249">
                  <c:v>1.7690756302521</c:v>
                </c:pt>
                <c:pt idx="250">
                  <c:v>1.79684351914036</c:v>
                </c:pt>
                <c:pt idx="251">
                  <c:v>1.93050193050193</c:v>
                </c:pt>
                <c:pt idx="252">
                  <c:v>1.8228711313166599</c:v>
                </c:pt>
                <c:pt idx="253">
                  <c:v>1.6519624287151999</c:v>
                </c:pt>
                <c:pt idx="254">
                  <c:v>1.6404705080122699</c:v>
                </c:pt>
                <c:pt idx="255">
                  <c:v>1.73298337707787</c:v>
                </c:pt>
                <c:pt idx="256">
                  <c:v>1.5221513813961101</c:v>
                </c:pt>
                <c:pt idx="257">
                  <c:v>1.5215941303985301</c:v>
                </c:pt>
                <c:pt idx="258">
                  <c:v>1.49136178861789</c:v>
                </c:pt>
                <c:pt idx="259">
                  <c:v>1.47602523659306</c:v>
                </c:pt>
                <c:pt idx="260">
                  <c:v>1.4663620608161301</c:v>
                </c:pt>
                <c:pt idx="261">
                  <c:v>1.3479745460189401</c:v>
                </c:pt>
                <c:pt idx="262">
                  <c:v>1.42622165442351</c:v>
                </c:pt>
                <c:pt idx="263">
                  <c:v>1.4181557115507299</c:v>
                </c:pt>
                <c:pt idx="264">
                  <c:v>1.4226703529029101</c:v>
                </c:pt>
                <c:pt idx="265">
                  <c:v>1.36381925100588</c:v>
                </c:pt>
                <c:pt idx="266">
                  <c:v>1.2859781437586599</c:v>
                </c:pt>
                <c:pt idx="267">
                  <c:v>1.219808995687</c:v>
                </c:pt>
                <c:pt idx="268">
                  <c:v>1.24039186134137</c:v>
                </c:pt>
                <c:pt idx="269">
                  <c:v>1.1549131260037999</c:v>
                </c:pt>
                <c:pt idx="270">
                  <c:v>1.08651542905453</c:v>
                </c:pt>
                <c:pt idx="271">
                  <c:v>1.1117239428652199</c:v>
                </c:pt>
                <c:pt idx="272">
                  <c:v>1.0682509781191101</c:v>
                </c:pt>
                <c:pt idx="273">
                  <c:v>1.12435456110155</c:v>
                </c:pt>
                <c:pt idx="274">
                  <c:v>1.1453447549501501</c:v>
                </c:pt>
                <c:pt idx="275">
                  <c:v>1.1036886436247499</c:v>
                </c:pt>
                <c:pt idx="276">
                  <c:v>1.1299999999999999</c:v>
                </c:pt>
                <c:pt idx="277">
                  <c:v>1.06</c:v>
                </c:pt>
                <c:pt idx="278">
                  <c:v>1.02</c:v>
                </c:pt>
                <c:pt idx="279">
                  <c:v>1.03</c:v>
                </c:pt>
              </c:numCache>
            </c:numRef>
          </c:val>
          <c:smooth val="0"/>
          <c:extLst>
            <c:ext xmlns:c16="http://schemas.microsoft.com/office/drawing/2014/chart" uri="{C3380CC4-5D6E-409C-BE32-E72D297353CC}">
              <c16:uniqueId val="{00000000-6361-4DA6-9B78-A5121C1D9741}"/>
            </c:ext>
          </c:extLst>
        </c:ser>
        <c:dLbls>
          <c:showLegendKey val="0"/>
          <c:showVal val="0"/>
          <c:showCatName val="0"/>
          <c:showSerName val="0"/>
          <c:showPercent val="0"/>
          <c:showBubbleSize val="0"/>
        </c:dLbls>
        <c:marker val="1"/>
        <c:smooth val="0"/>
        <c:axId val="1300173712"/>
        <c:axId val="1300175152"/>
      </c:lineChart>
      <c:lineChart>
        <c:grouping val="standard"/>
        <c:varyColors val="0"/>
        <c:ser>
          <c:idx val="1"/>
          <c:order val="1"/>
          <c:tx>
            <c:strRef>
              <c:f>'Databuffet - 2024-03-11T123743.'!$C$6</c:f>
              <c:strCache>
                <c:ptCount val="1"/>
                <c:pt idx="0">
                  <c:v>Unemployment rate, % (R)</c:v>
                </c:pt>
              </c:strCache>
            </c:strRef>
          </c:tx>
          <c:spPr>
            <a:ln w="28575" cap="rnd">
              <a:solidFill>
                <a:schemeClr val="accent2"/>
              </a:solidFill>
              <a:round/>
            </a:ln>
            <a:effectLst/>
          </c:spPr>
          <c:marker>
            <c:symbol val="none"/>
          </c:marker>
          <c:cat>
            <c:strRef>
              <c:f>'Databuffet - 2024-03-11T123743.'!$A$20:$A$300</c:f>
              <c:strCache>
                <c:ptCount val="277"/>
                <c:pt idx="0">
                  <c:v>'02</c:v>
                </c:pt>
                <c:pt idx="12">
                  <c:v>'03</c:v>
                </c:pt>
                <c:pt idx="24">
                  <c:v>'04</c:v>
                </c:pt>
                <c:pt idx="36">
                  <c:v>'05</c:v>
                </c:pt>
                <c:pt idx="48">
                  <c:v>'06</c:v>
                </c:pt>
                <c:pt idx="60">
                  <c:v>'07</c:v>
                </c:pt>
                <c:pt idx="72">
                  <c:v>'08</c:v>
                </c:pt>
                <c:pt idx="84">
                  <c:v>'09</c:v>
                </c:pt>
                <c:pt idx="96">
                  <c:v>'10</c:v>
                </c:pt>
                <c:pt idx="108">
                  <c:v>'11</c:v>
                </c:pt>
                <c:pt idx="120">
                  <c:v>'12</c:v>
                </c:pt>
                <c:pt idx="132">
                  <c:v>'13</c:v>
                </c:pt>
                <c:pt idx="144">
                  <c:v>'14</c:v>
                </c:pt>
                <c:pt idx="156">
                  <c:v>'15</c:v>
                </c:pt>
                <c:pt idx="168">
                  <c:v>'16</c:v>
                </c:pt>
                <c:pt idx="180">
                  <c:v>'17</c:v>
                </c:pt>
                <c:pt idx="192">
                  <c:v>'18</c:v>
                </c:pt>
                <c:pt idx="204">
                  <c:v>'19</c:v>
                </c:pt>
                <c:pt idx="216">
                  <c:v>'20</c:v>
                </c:pt>
                <c:pt idx="228">
                  <c:v>'21</c:v>
                </c:pt>
                <c:pt idx="240">
                  <c:v>'22</c:v>
                </c:pt>
                <c:pt idx="252">
                  <c:v>'23</c:v>
                </c:pt>
                <c:pt idx="264">
                  <c:v>'24</c:v>
                </c:pt>
                <c:pt idx="276">
                  <c:v>25</c:v>
                </c:pt>
              </c:strCache>
            </c:strRef>
          </c:cat>
          <c:val>
            <c:numRef>
              <c:f>'Databuffet - 2024-03-11T123743.'!$C$20:$C$300</c:f>
              <c:numCache>
                <c:formatCode>General</c:formatCode>
                <c:ptCount val="281"/>
                <c:pt idx="0">
                  <c:v>5.7</c:v>
                </c:pt>
                <c:pt idx="1">
                  <c:v>5.7</c:v>
                </c:pt>
                <c:pt idx="2">
                  <c:v>5.7</c:v>
                </c:pt>
                <c:pt idx="3">
                  <c:v>5.9</c:v>
                </c:pt>
                <c:pt idx="4">
                  <c:v>5.8</c:v>
                </c:pt>
                <c:pt idx="5">
                  <c:v>5.8</c:v>
                </c:pt>
                <c:pt idx="6">
                  <c:v>5.8</c:v>
                </c:pt>
                <c:pt idx="7">
                  <c:v>5.7</c:v>
                </c:pt>
                <c:pt idx="8">
                  <c:v>5.7</c:v>
                </c:pt>
                <c:pt idx="9">
                  <c:v>5.7</c:v>
                </c:pt>
                <c:pt idx="10">
                  <c:v>5.9</c:v>
                </c:pt>
                <c:pt idx="11">
                  <c:v>6</c:v>
                </c:pt>
                <c:pt idx="12">
                  <c:v>5.8</c:v>
                </c:pt>
                <c:pt idx="13">
                  <c:v>5.9</c:v>
                </c:pt>
                <c:pt idx="14">
                  <c:v>5.9</c:v>
                </c:pt>
                <c:pt idx="15">
                  <c:v>6</c:v>
                </c:pt>
                <c:pt idx="16">
                  <c:v>6.1</c:v>
                </c:pt>
                <c:pt idx="17">
                  <c:v>6.3</c:v>
                </c:pt>
                <c:pt idx="18">
                  <c:v>6.2</c:v>
                </c:pt>
                <c:pt idx="19">
                  <c:v>6.1</c:v>
                </c:pt>
                <c:pt idx="20">
                  <c:v>6.1</c:v>
                </c:pt>
                <c:pt idx="21">
                  <c:v>6</c:v>
                </c:pt>
                <c:pt idx="22">
                  <c:v>5.8</c:v>
                </c:pt>
                <c:pt idx="23">
                  <c:v>5.7</c:v>
                </c:pt>
                <c:pt idx="24">
                  <c:v>5.7</c:v>
                </c:pt>
                <c:pt idx="25">
                  <c:v>5.6</c:v>
                </c:pt>
                <c:pt idx="26">
                  <c:v>5.8</c:v>
                </c:pt>
                <c:pt idx="27">
                  <c:v>5.6</c:v>
                </c:pt>
                <c:pt idx="28">
                  <c:v>5.6</c:v>
                </c:pt>
                <c:pt idx="29">
                  <c:v>5.6</c:v>
                </c:pt>
                <c:pt idx="30">
                  <c:v>5.5</c:v>
                </c:pt>
                <c:pt idx="31">
                  <c:v>5.4</c:v>
                </c:pt>
                <c:pt idx="32">
                  <c:v>5.4</c:v>
                </c:pt>
                <c:pt idx="33">
                  <c:v>5.5</c:v>
                </c:pt>
                <c:pt idx="34">
                  <c:v>5.4</c:v>
                </c:pt>
                <c:pt idx="35">
                  <c:v>5.4</c:v>
                </c:pt>
                <c:pt idx="36">
                  <c:v>5.3</c:v>
                </c:pt>
                <c:pt idx="37">
                  <c:v>5.4</c:v>
                </c:pt>
                <c:pt idx="38">
                  <c:v>5.2</c:v>
                </c:pt>
                <c:pt idx="39">
                  <c:v>5.2</c:v>
                </c:pt>
                <c:pt idx="40">
                  <c:v>5.0999999999999996</c:v>
                </c:pt>
                <c:pt idx="41">
                  <c:v>5</c:v>
                </c:pt>
                <c:pt idx="42">
                  <c:v>5</c:v>
                </c:pt>
                <c:pt idx="43">
                  <c:v>4.9000000000000004</c:v>
                </c:pt>
                <c:pt idx="44">
                  <c:v>5</c:v>
                </c:pt>
                <c:pt idx="45">
                  <c:v>5</c:v>
                </c:pt>
                <c:pt idx="46">
                  <c:v>5</c:v>
                </c:pt>
                <c:pt idx="47">
                  <c:v>4.9000000000000004</c:v>
                </c:pt>
                <c:pt idx="48">
                  <c:v>4.7</c:v>
                </c:pt>
                <c:pt idx="49">
                  <c:v>4.8</c:v>
                </c:pt>
                <c:pt idx="50">
                  <c:v>4.7</c:v>
                </c:pt>
                <c:pt idx="51">
                  <c:v>4.7</c:v>
                </c:pt>
                <c:pt idx="52">
                  <c:v>4.5999999999999996</c:v>
                </c:pt>
                <c:pt idx="53">
                  <c:v>4.5999999999999996</c:v>
                </c:pt>
                <c:pt idx="54">
                  <c:v>4.7</c:v>
                </c:pt>
                <c:pt idx="55">
                  <c:v>4.7</c:v>
                </c:pt>
                <c:pt idx="56">
                  <c:v>4.5</c:v>
                </c:pt>
                <c:pt idx="57">
                  <c:v>4.4000000000000004</c:v>
                </c:pt>
                <c:pt idx="58">
                  <c:v>4.5</c:v>
                </c:pt>
                <c:pt idx="59">
                  <c:v>4.4000000000000004</c:v>
                </c:pt>
                <c:pt idx="60">
                  <c:v>4.5999999999999996</c:v>
                </c:pt>
                <c:pt idx="61">
                  <c:v>4.5</c:v>
                </c:pt>
                <c:pt idx="62">
                  <c:v>4.4000000000000004</c:v>
                </c:pt>
                <c:pt idx="63">
                  <c:v>4.5</c:v>
                </c:pt>
                <c:pt idx="64">
                  <c:v>4.4000000000000004</c:v>
                </c:pt>
                <c:pt idx="65">
                  <c:v>4.5999999999999996</c:v>
                </c:pt>
                <c:pt idx="66">
                  <c:v>4.7</c:v>
                </c:pt>
                <c:pt idx="67">
                  <c:v>4.5999999999999996</c:v>
                </c:pt>
                <c:pt idx="68">
                  <c:v>4.7</c:v>
                </c:pt>
                <c:pt idx="69">
                  <c:v>4.7</c:v>
                </c:pt>
                <c:pt idx="70">
                  <c:v>4.7</c:v>
                </c:pt>
                <c:pt idx="71">
                  <c:v>5</c:v>
                </c:pt>
                <c:pt idx="72">
                  <c:v>5</c:v>
                </c:pt>
                <c:pt idx="73">
                  <c:v>4.9000000000000004</c:v>
                </c:pt>
                <c:pt idx="74">
                  <c:v>5.0999999999999996</c:v>
                </c:pt>
                <c:pt idx="75">
                  <c:v>5</c:v>
                </c:pt>
                <c:pt idx="76">
                  <c:v>5.4</c:v>
                </c:pt>
                <c:pt idx="77">
                  <c:v>5.6</c:v>
                </c:pt>
                <c:pt idx="78">
                  <c:v>5.8</c:v>
                </c:pt>
                <c:pt idx="79">
                  <c:v>6.1</c:v>
                </c:pt>
                <c:pt idx="80">
                  <c:v>6.1</c:v>
                </c:pt>
                <c:pt idx="81">
                  <c:v>6.5</c:v>
                </c:pt>
                <c:pt idx="82">
                  <c:v>6.8</c:v>
                </c:pt>
                <c:pt idx="83">
                  <c:v>7.3</c:v>
                </c:pt>
                <c:pt idx="84">
                  <c:v>7.8</c:v>
                </c:pt>
                <c:pt idx="85">
                  <c:v>8.3000000000000007</c:v>
                </c:pt>
                <c:pt idx="86">
                  <c:v>8.6999999999999993</c:v>
                </c:pt>
                <c:pt idx="87">
                  <c:v>9</c:v>
                </c:pt>
                <c:pt idx="88">
                  <c:v>9.4</c:v>
                </c:pt>
                <c:pt idx="89">
                  <c:v>9.5</c:v>
                </c:pt>
                <c:pt idx="90">
                  <c:v>9.5</c:v>
                </c:pt>
                <c:pt idx="91">
                  <c:v>9.6</c:v>
                </c:pt>
                <c:pt idx="92">
                  <c:v>9.8000000000000007</c:v>
                </c:pt>
                <c:pt idx="93">
                  <c:v>10</c:v>
                </c:pt>
                <c:pt idx="94">
                  <c:v>9.9</c:v>
                </c:pt>
                <c:pt idx="95">
                  <c:v>9.9</c:v>
                </c:pt>
                <c:pt idx="96">
                  <c:v>9.8000000000000007</c:v>
                </c:pt>
                <c:pt idx="97">
                  <c:v>9.8000000000000007</c:v>
                </c:pt>
                <c:pt idx="98">
                  <c:v>9.9</c:v>
                </c:pt>
                <c:pt idx="99">
                  <c:v>9.9</c:v>
                </c:pt>
                <c:pt idx="100">
                  <c:v>9.6</c:v>
                </c:pt>
                <c:pt idx="101">
                  <c:v>9.4</c:v>
                </c:pt>
                <c:pt idx="102">
                  <c:v>9.4</c:v>
                </c:pt>
                <c:pt idx="103">
                  <c:v>9.5</c:v>
                </c:pt>
                <c:pt idx="104">
                  <c:v>9.5</c:v>
                </c:pt>
                <c:pt idx="105">
                  <c:v>9.4</c:v>
                </c:pt>
                <c:pt idx="106">
                  <c:v>9.8000000000000007</c:v>
                </c:pt>
                <c:pt idx="107">
                  <c:v>9.3000000000000007</c:v>
                </c:pt>
                <c:pt idx="108">
                  <c:v>9.1</c:v>
                </c:pt>
                <c:pt idx="109">
                  <c:v>9</c:v>
                </c:pt>
                <c:pt idx="110">
                  <c:v>9</c:v>
                </c:pt>
                <c:pt idx="111">
                  <c:v>9.1</c:v>
                </c:pt>
                <c:pt idx="112">
                  <c:v>9</c:v>
                </c:pt>
                <c:pt idx="113">
                  <c:v>9.1</c:v>
                </c:pt>
                <c:pt idx="114">
                  <c:v>9</c:v>
                </c:pt>
                <c:pt idx="115">
                  <c:v>9</c:v>
                </c:pt>
                <c:pt idx="116">
                  <c:v>9</c:v>
                </c:pt>
                <c:pt idx="117">
                  <c:v>8.8000000000000007</c:v>
                </c:pt>
                <c:pt idx="118">
                  <c:v>8.6</c:v>
                </c:pt>
                <c:pt idx="119">
                  <c:v>8.5</c:v>
                </c:pt>
                <c:pt idx="120">
                  <c:v>8.3000000000000007</c:v>
                </c:pt>
                <c:pt idx="121">
                  <c:v>8.3000000000000007</c:v>
                </c:pt>
                <c:pt idx="122">
                  <c:v>8.1999999999999993</c:v>
                </c:pt>
                <c:pt idx="123">
                  <c:v>8.1999999999999993</c:v>
                </c:pt>
                <c:pt idx="124">
                  <c:v>8.1999999999999993</c:v>
                </c:pt>
                <c:pt idx="125">
                  <c:v>8.1999999999999993</c:v>
                </c:pt>
                <c:pt idx="126">
                  <c:v>8.1999999999999993</c:v>
                </c:pt>
                <c:pt idx="127">
                  <c:v>8.1</c:v>
                </c:pt>
                <c:pt idx="128">
                  <c:v>7.8</c:v>
                </c:pt>
                <c:pt idx="129">
                  <c:v>7.8</c:v>
                </c:pt>
                <c:pt idx="130">
                  <c:v>7.7</c:v>
                </c:pt>
                <c:pt idx="131">
                  <c:v>7.9</c:v>
                </c:pt>
                <c:pt idx="132">
                  <c:v>8</c:v>
                </c:pt>
                <c:pt idx="133">
                  <c:v>7.7</c:v>
                </c:pt>
                <c:pt idx="134">
                  <c:v>7.5</c:v>
                </c:pt>
                <c:pt idx="135">
                  <c:v>7.6</c:v>
                </c:pt>
                <c:pt idx="136">
                  <c:v>7.5</c:v>
                </c:pt>
                <c:pt idx="137">
                  <c:v>7.5</c:v>
                </c:pt>
                <c:pt idx="138">
                  <c:v>7.3</c:v>
                </c:pt>
                <c:pt idx="139">
                  <c:v>7.2</c:v>
                </c:pt>
                <c:pt idx="140">
                  <c:v>7.2</c:v>
                </c:pt>
                <c:pt idx="141">
                  <c:v>7.2</c:v>
                </c:pt>
                <c:pt idx="142">
                  <c:v>6.9</c:v>
                </c:pt>
                <c:pt idx="143">
                  <c:v>6.7</c:v>
                </c:pt>
                <c:pt idx="144">
                  <c:v>6.6</c:v>
                </c:pt>
                <c:pt idx="145">
                  <c:v>6.7</c:v>
                </c:pt>
                <c:pt idx="146">
                  <c:v>6.7</c:v>
                </c:pt>
                <c:pt idx="147">
                  <c:v>6.2</c:v>
                </c:pt>
                <c:pt idx="148">
                  <c:v>6.3</c:v>
                </c:pt>
                <c:pt idx="149">
                  <c:v>6.1</c:v>
                </c:pt>
                <c:pt idx="150">
                  <c:v>6.2</c:v>
                </c:pt>
                <c:pt idx="151">
                  <c:v>6.1</c:v>
                </c:pt>
                <c:pt idx="152">
                  <c:v>5.9</c:v>
                </c:pt>
                <c:pt idx="153">
                  <c:v>5.7</c:v>
                </c:pt>
                <c:pt idx="154">
                  <c:v>5.8</c:v>
                </c:pt>
                <c:pt idx="155">
                  <c:v>5.6</c:v>
                </c:pt>
                <c:pt idx="156">
                  <c:v>5.7</c:v>
                </c:pt>
                <c:pt idx="157">
                  <c:v>5.5</c:v>
                </c:pt>
                <c:pt idx="158">
                  <c:v>5.4</c:v>
                </c:pt>
                <c:pt idx="159">
                  <c:v>5.4</c:v>
                </c:pt>
                <c:pt idx="160">
                  <c:v>5.6</c:v>
                </c:pt>
                <c:pt idx="161">
                  <c:v>5.3</c:v>
                </c:pt>
                <c:pt idx="162">
                  <c:v>5.2</c:v>
                </c:pt>
                <c:pt idx="163">
                  <c:v>5.0999999999999996</c:v>
                </c:pt>
                <c:pt idx="164">
                  <c:v>5</c:v>
                </c:pt>
                <c:pt idx="165">
                  <c:v>5</c:v>
                </c:pt>
                <c:pt idx="166">
                  <c:v>5.0999999999999996</c:v>
                </c:pt>
                <c:pt idx="167">
                  <c:v>5</c:v>
                </c:pt>
                <c:pt idx="168">
                  <c:v>4.8</c:v>
                </c:pt>
                <c:pt idx="169">
                  <c:v>4.9000000000000004</c:v>
                </c:pt>
                <c:pt idx="170">
                  <c:v>5</c:v>
                </c:pt>
                <c:pt idx="171">
                  <c:v>5.0999999999999996</c:v>
                </c:pt>
                <c:pt idx="172">
                  <c:v>4.8</c:v>
                </c:pt>
                <c:pt idx="173">
                  <c:v>4.9000000000000004</c:v>
                </c:pt>
                <c:pt idx="174">
                  <c:v>4.8</c:v>
                </c:pt>
                <c:pt idx="175">
                  <c:v>4.9000000000000004</c:v>
                </c:pt>
                <c:pt idx="176">
                  <c:v>5</c:v>
                </c:pt>
                <c:pt idx="177">
                  <c:v>4.9000000000000004</c:v>
                </c:pt>
                <c:pt idx="178">
                  <c:v>4.7</c:v>
                </c:pt>
                <c:pt idx="179">
                  <c:v>4.7</c:v>
                </c:pt>
                <c:pt idx="180">
                  <c:v>4.7</c:v>
                </c:pt>
                <c:pt idx="181">
                  <c:v>4.5999999999999996</c:v>
                </c:pt>
                <c:pt idx="182">
                  <c:v>4.4000000000000004</c:v>
                </c:pt>
                <c:pt idx="183">
                  <c:v>4.4000000000000004</c:v>
                </c:pt>
                <c:pt idx="184">
                  <c:v>4.4000000000000004</c:v>
                </c:pt>
                <c:pt idx="185">
                  <c:v>4.3</c:v>
                </c:pt>
                <c:pt idx="186">
                  <c:v>4.3</c:v>
                </c:pt>
                <c:pt idx="187">
                  <c:v>4.4000000000000004</c:v>
                </c:pt>
                <c:pt idx="188">
                  <c:v>4.3</c:v>
                </c:pt>
                <c:pt idx="189">
                  <c:v>4.2</c:v>
                </c:pt>
                <c:pt idx="190">
                  <c:v>4.2</c:v>
                </c:pt>
                <c:pt idx="191">
                  <c:v>4.0999999999999996</c:v>
                </c:pt>
                <c:pt idx="192">
                  <c:v>4</c:v>
                </c:pt>
                <c:pt idx="193">
                  <c:v>4.0999999999999996</c:v>
                </c:pt>
                <c:pt idx="194">
                  <c:v>4</c:v>
                </c:pt>
                <c:pt idx="195">
                  <c:v>4</c:v>
                </c:pt>
                <c:pt idx="196">
                  <c:v>3.8</c:v>
                </c:pt>
                <c:pt idx="197">
                  <c:v>4</c:v>
                </c:pt>
                <c:pt idx="198">
                  <c:v>3.8</c:v>
                </c:pt>
                <c:pt idx="199">
                  <c:v>3.8</c:v>
                </c:pt>
                <c:pt idx="200">
                  <c:v>3.7</c:v>
                </c:pt>
                <c:pt idx="201">
                  <c:v>3.8</c:v>
                </c:pt>
                <c:pt idx="202">
                  <c:v>3.8</c:v>
                </c:pt>
                <c:pt idx="203">
                  <c:v>3.9</c:v>
                </c:pt>
                <c:pt idx="204">
                  <c:v>4</c:v>
                </c:pt>
                <c:pt idx="205">
                  <c:v>3.8</c:v>
                </c:pt>
                <c:pt idx="206">
                  <c:v>3.8</c:v>
                </c:pt>
                <c:pt idx="207">
                  <c:v>3.7</c:v>
                </c:pt>
                <c:pt idx="208">
                  <c:v>3.6</c:v>
                </c:pt>
                <c:pt idx="209">
                  <c:v>3.6</c:v>
                </c:pt>
                <c:pt idx="210">
                  <c:v>3.7</c:v>
                </c:pt>
                <c:pt idx="211">
                  <c:v>3.6</c:v>
                </c:pt>
                <c:pt idx="212">
                  <c:v>3.5</c:v>
                </c:pt>
                <c:pt idx="213">
                  <c:v>3.6</c:v>
                </c:pt>
                <c:pt idx="214">
                  <c:v>3.6</c:v>
                </c:pt>
                <c:pt idx="215">
                  <c:v>3.6</c:v>
                </c:pt>
                <c:pt idx="216">
                  <c:v>3.6</c:v>
                </c:pt>
                <c:pt idx="217">
                  <c:v>3.5</c:v>
                </c:pt>
                <c:pt idx="218">
                  <c:v>4.4000000000000004</c:v>
                </c:pt>
                <c:pt idx="219">
                  <c:v>14.8</c:v>
                </c:pt>
                <c:pt idx="220">
                  <c:v>13.2</c:v>
                </c:pt>
                <c:pt idx="221">
                  <c:v>11</c:v>
                </c:pt>
                <c:pt idx="222">
                  <c:v>10.199999999999999</c:v>
                </c:pt>
                <c:pt idx="223">
                  <c:v>8.4</c:v>
                </c:pt>
                <c:pt idx="224">
                  <c:v>7.8</c:v>
                </c:pt>
                <c:pt idx="225">
                  <c:v>6.8</c:v>
                </c:pt>
                <c:pt idx="226">
                  <c:v>6.7</c:v>
                </c:pt>
                <c:pt idx="227">
                  <c:v>6.7</c:v>
                </c:pt>
                <c:pt idx="228">
                  <c:v>6.4</c:v>
                </c:pt>
                <c:pt idx="229">
                  <c:v>6.2</c:v>
                </c:pt>
                <c:pt idx="230">
                  <c:v>6.1</c:v>
                </c:pt>
                <c:pt idx="231">
                  <c:v>6.1</c:v>
                </c:pt>
                <c:pt idx="232">
                  <c:v>5.8</c:v>
                </c:pt>
                <c:pt idx="233">
                  <c:v>5.9</c:v>
                </c:pt>
                <c:pt idx="234">
                  <c:v>5.4</c:v>
                </c:pt>
                <c:pt idx="235">
                  <c:v>5.0999999999999996</c:v>
                </c:pt>
                <c:pt idx="236">
                  <c:v>4.7</c:v>
                </c:pt>
                <c:pt idx="237">
                  <c:v>4.5</c:v>
                </c:pt>
                <c:pt idx="238">
                  <c:v>4.0999999999999996</c:v>
                </c:pt>
                <c:pt idx="239">
                  <c:v>3.9</c:v>
                </c:pt>
                <c:pt idx="240">
                  <c:v>4</c:v>
                </c:pt>
                <c:pt idx="241">
                  <c:v>3.8</c:v>
                </c:pt>
                <c:pt idx="242">
                  <c:v>3.6</c:v>
                </c:pt>
                <c:pt idx="243">
                  <c:v>3.7</c:v>
                </c:pt>
                <c:pt idx="244">
                  <c:v>3.6</c:v>
                </c:pt>
                <c:pt idx="245">
                  <c:v>3.6</c:v>
                </c:pt>
                <c:pt idx="246">
                  <c:v>3.5</c:v>
                </c:pt>
                <c:pt idx="247">
                  <c:v>3.6</c:v>
                </c:pt>
                <c:pt idx="248">
                  <c:v>3.5</c:v>
                </c:pt>
                <c:pt idx="249">
                  <c:v>3.6</c:v>
                </c:pt>
                <c:pt idx="250">
                  <c:v>3.6</c:v>
                </c:pt>
                <c:pt idx="251">
                  <c:v>3.5</c:v>
                </c:pt>
                <c:pt idx="252">
                  <c:v>3.4</c:v>
                </c:pt>
                <c:pt idx="253">
                  <c:v>3.6</c:v>
                </c:pt>
                <c:pt idx="254">
                  <c:v>3.5</c:v>
                </c:pt>
                <c:pt idx="255">
                  <c:v>3.4</c:v>
                </c:pt>
                <c:pt idx="256">
                  <c:v>3.7</c:v>
                </c:pt>
                <c:pt idx="257">
                  <c:v>3.6</c:v>
                </c:pt>
                <c:pt idx="258">
                  <c:v>3.5</c:v>
                </c:pt>
                <c:pt idx="259">
                  <c:v>3.8</c:v>
                </c:pt>
                <c:pt idx="260">
                  <c:v>3.8</c:v>
                </c:pt>
                <c:pt idx="261">
                  <c:v>3.8</c:v>
                </c:pt>
                <c:pt idx="262">
                  <c:v>3.7</c:v>
                </c:pt>
                <c:pt idx="263">
                  <c:v>3.7</c:v>
                </c:pt>
                <c:pt idx="264">
                  <c:v>3.7</c:v>
                </c:pt>
                <c:pt idx="265">
                  <c:v>3.9</c:v>
                </c:pt>
                <c:pt idx="266">
                  <c:v>3.9</c:v>
                </c:pt>
                <c:pt idx="267">
                  <c:v>3.9</c:v>
                </c:pt>
                <c:pt idx="268">
                  <c:v>4</c:v>
                </c:pt>
                <c:pt idx="269">
                  <c:v>4.0999999999999996</c:v>
                </c:pt>
                <c:pt idx="270">
                  <c:v>4.2</c:v>
                </c:pt>
                <c:pt idx="271">
                  <c:v>4.2</c:v>
                </c:pt>
                <c:pt idx="272">
                  <c:v>4.0999999999999996</c:v>
                </c:pt>
                <c:pt idx="273">
                  <c:v>4.0999999999999996</c:v>
                </c:pt>
                <c:pt idx="274">
                  <c:v>4.2</c:v>
                </c:pt>
                <c:pt idx="275">
                  <c:v>4.0999999999999996</c:v>
                </c:pt>
                <c:pt idx="276">
                  <c:v>4</c:v>
                </c:pt>
                <c:pt idx="277">
                  <c:v>4.0999999999999996</c:v>
                </c:pt>
                <c:pt idx="278">
                  <c:v>4.2</c:v>
                </c:pt>
                <c:pt idx="279">
                  <c:v>4.2</c:v>
                </c:pt>
                <c:pt idx="280">
                  <c:v>4.2</c:v>
                </c:pt>
              </c:numCache>
            </c:numRef>
          </c:val>
          <c:smooth val="0"/>
          <c:extLst>
            <c:ext xmlns:c16="http://schemas.microsoft.com/office/drawing/2014/chart" uri="{C3380CC4-5D6E-409C-BE32-E72D297353CC}">
              <c16:uniqueId val="{00000001-6361-4DA6-9B78-A5121C1D9741}"/>
            </c:ext>
          </c:extLst>
        </c:ser>
        <c:dLbls>
          <c:showLegendKey val="0"/>
          <c:showVal val="0"/>
          <c:showCatName val="0"/>
          <c:showSerName val="0"/>
          <c:showPercent val="0"/>
          <c:showBubbleSize val="0"/>
        </c:dLbls>
        <c:marker val="1"/>
        <c:smooth val="0"/>
        <c:axId val="1052163448"/>
        <c:axId val="1052166328"/>
      </c:lineChart>
      <c:catAx>
        <c:axId val="130017371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300175152"/>
        <c:crosses val="autoZero"/>
        <c:auto val="1"/>
        <c:lblAlgn val="ctr"/>
        <c:lblOffset val="100"/>
        <c:tickLblSkip val="24"/>
        <c:tickMarkSkip val="24"/>
        <c:noMultiLvlLbl val="0"/>
      </c:catAx>
      <c:valAx>
        <c:axId val="130017515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300173712"/>
        <c:crosses val="autoZero"/>
        <c:crossBetween val="between"/>
      </c:valAx>
      <c:valAx>
        <c:axId val="1052166328"/>
        <c:scaling>
          <c:orientation val="minMax"/>
          <c:min val="2"/>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052163448"/>
        <c:crosses val="max"/>
        <c:crossBetween val="between"/>
      </c:valAx>
      <c:catAx>
        <c:axId val="1052163448"/>
        <c:scaling>
          <c:orientation val="minMax"/>
        </c:scaling>
        <c:delete val="1"/>
        <c:axPos val="b"/>
        <c:numFmt formatCode="General" sourceLinked="1"/>
        <c:majorTickMark val="out"/>
        <c:minorTickMark val="none"/>
        <c:tickLblPos val="nextTo"/>
        <c:crossAx val="1052166328"/>
        <c:crosses val="autoZero"/>
        <c:auto val="1"/>
        <c:lblAlgn val="ctr"/>
        <c:lblOffset val="100"/>
        <c:noMultiLvlLbl val="0"/>
      </c:catAx>
      <c:spPr>
        <a:noFill/>
        <a:ln>
          <a:solidFill>
            <a:schemeClr val="tx1"/>
          </a:solidFill>
        </a:ln>
        <a:effectLst/>
      </c:spPr>
    </c:plotArea>
    <c:legend>
      <c:legendPos val="r"/>
      <c:layout>
        <c:manualLayout>
          <c:xMode val="edge"/>
          <c:yMode val="edge"/>
          <c:x val="7.4369619370371065E-2"/>
          <c:y val="0.11503329986839124"/>
          <c:w val="0.49517607555361876"/>
          <c:h val="0.2839693541576044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500" b="0" dirty="0">
                <a:solidFill>
                  <a:schemeClr val="tx1"/>
                </a:solidFill>
              </a:rPr>
              <a:t>Labor force participation</a:t>
            </a:r>
            <a:r>
              <a:rPr lang="en-US" sz="1500" b="0" baseline="0" dirty="0">
                <a:solidFill>
                  <a:schemeClr val="tx1"/>
                </a:solidFill>
              </a:rPr>
              <a:t> rate, %</a:t>
            </a:r>
            <a:endParaRPr lang="en-US" sz="1500" b="0" dirty="0">
              <a:solidFill>
                <a:schemeClr val="tx1"/>
              </a:solidFill>
            </a:endParaRPr>
          </a:p>
        </c:rich>
      </c:tx>
      <c:layout>
        <c:manualLayout>
          <c:xMode val="edge"/>
          <c:yMode val="edge"/>
          <c:x val="0.34849130595010031"/>
          <c:y val="2.600646606007251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589257130640021E-2"/>
          <c:y val="8.8575566096727287E-2"/>
          <c:w val="0.94547898152602305"/>
          <c:h val="0.81843949661757709"/>
        </c:manualLayout>
      </c:layout>
      <c:lineChart>
        <c:grouping val="standard"/>
        <c:varyColors val="0"/>
        <c:ser>
          <c:idx val="0"/>
          <c:order val="0"/>
          <c:spPr>
            <a:ln w="28575" cap="rnd">
              <a:solidFill>
                <a:schemeClr val="accent1"/>
              </a:solidFill>
              <a:round/>
            </a:ln>
            <a:effectLst/>
          </c:spPr>
          <c:marker>
            <c:symbol val="none"/>
          </c:marker>
          <c:cat>
            <c:numRef>
              <c:f>'Databuffet - 2025-06-10T145700.'!$A$7:$A$935</c:f>
              <c:numCache>
                <c:formatCode>mmm\-yy</c:formatCode>
                <c:ptCount val="929"/>
                <c:pt idx="0">
                  <c:v>17533</c:v>
                </c:pt>
                <c:pt idx="1">
                  <c:v>17564</c:v>
                </c:pt>
                <c:pt idx="2">
                  <c:v>17593</c:v>
                </c:pt>
                <c:pt idx="3">
                  <c:v>17624</c:v>
                </c:pt>
                <c:pt idx="4">
                  <c:v>17654</c:v>
                </c:pt>
                <c:pt idx="5">
                  <c:v>17685</c:v>
                </c:pt>
                <c:pt idx="6">
                  <c:v>17715</c:v>
                </c:pt>
                <c:pt idx="7">
                  <c:v>17746</c:v>
                </c:pt>
                <c:pt idx="8">
                  <c:v>17777</c:v>
                </c:pt>
                <c:pt idx="9">
                  <c:v>17807</c:v>
                </c:pt>
                <c:pt idx="10">
                  <c:v>17838</c:v>
                </c:pt>
                <c:pt idx="11">
                  <c:v>17868</c:v>
                </c:pt>
                <c:pt idx="12">
                  <c:v>17899</c:v>
                </c:pt>
                <c:pt idx="13">
                  <c:v>17930</c:v>
                </c:pt>
                <c:pt idx="14">
                  <c:v>17958</c:v>
                </c:pt>
                <c:pt idx="15">
                  <c:v>17989</c:v>
                </c:pt>
                <c:pt idx="16">
                  <c:v>18019</c:v>
                </c:pt>
                <c:pt idx="17">
                  <c:v>18050</c:v>
                </c:pt>
                <c:pt idx="18">
                  <c:v>18080</c:v>
                </c:pt>
                <c:pt idx="19">
                  <c:v>18111</c:v>
                </c:pt>
                <c:pt idx="20">
                  <c:v>18142</c:v>
                </c:pt>
                <c:pt idx="21">
                  <c:v>18172</c:v>
                </c:pt>
                <c:pt idx="22">
                  <c:v>18203</c:v>
                </c:pt>
                <c:pt idx="23">
                  <c:v>18233</c:v>
                </c:pt>
                <c:pt idx="24">
                  <c:v>18264</c:v>
                </c:pt>
                <c:pt idx="25">
                  <c:v>18295</c:v>
                </c:pt>
                <c:pt idx="26">
                  <c:v>18323</c:v>
                </c:pt>
                <c:pt idx="27">
                  <c:v>18354</c:v>
                </c:pt>
                <c:pt idx="28">
                  <c:v>18384</c:v>
                </c:pt>
                <c:pt idx="29">
                  <c:v>18415</c:v>
                </c:pt>
                <c:pt idx="30">
                  <c:v>18445</c:v>
                </c:pt>
                <c:pt idx="31">
                  <c:v>18476</c:v>
                </c:pt>
                <c:pt idx="32">
                  <c:v>18507</c:v>
                </c:pt>
                <c:pt idx="33">
                  <c:v>18537</c:v>
                </c:pt>
                <c:pt idx="34">
                  <c:v>18568</c:v>
                </c:pt>
                <c:pt idx="35">
                  <c:v>18598</c:v>
                </c:pt>
                <c:pt idx="36">
                  <c:v>18629</c:v>
                </c:pt>
                <c:pt idx="37">
                  <c:v>18660</c:v>
                </c:pt>
                <c:pt idx="38">
                  <c:v>18688</c:v>
                </c:pt>
                <c:pt idx="39">
                  <c:v>18719</c:v>
                </c:pt>
                <c:pt idx="40">
                  <c:v>18749</c:v>
                </c:pt>
                <c:pt idx="41">
                  <c:v>18780</c:v>
                </c:pt>
                <c:pt idx="42">
                  <c:v>18810</c:v>
                </c:pt>
                <c:pt idx="43">
                  <c:v>18841</c:v>
                </c:pt>
                <c:pt idx="44">
                  <c:v>18872</c:v>
                </c:pt>
                <c:pt idx="45">
                  <c:v>18902</c:v>
                </c:pt>
                <c:pt idx="46">
                  <c:v>18933</c:v>
                </c:pt>
                <c:pt idx="47">
                  <c:v>18963</c:v>
                </c:pt>
                <c:pt idx="48">
                  <c:v>18994</c:v>
                </c:pt>
                <c:pt idx="49">
                  <c:v>19025</c:v>
                </c:pt>
                <c:pt idx="50">
                  <c:v>19054</c:v>
                </c:pt>
                <c:pt idx="51">
                  <c:v>19085</c:v>
                </c:pt>
                <c:pt idx="52">
                  <c:v>19115</c:v>
                </c:pt>
                <c:pt idx="53">
                  <c:v>19146</c:v>
                </c:pt>
                <c:pt idx="54">
                  <c:v>19176</c:v>
                </c:pt>
                <c:pt idx="55">
                  <c:v>19207</c:v>
                </c:pt>
                <c:pt idx="56">
                  <c:v>19238</c:v>
                </c:pt>
                <c:pt idx="57">
                  <c:v>19268</c:v>
                </c:pt>
                <c:pt idx="58">
                  <c:v>19299</c:v>
                </c:pt>
                <c:pt idx="59">
                  <c:v>19329</c:v>
                </c:pt>
                <c:pt idx="60">
                  <c:v>19360</c:v>
                </c:pt>
                <c:pt idx="61">
                  <c:v>19391</c:v>
                </c:pt>
                <c:pt idx="62">
                  <c:v>19419</c:v>
                </c:pt>
                <c:pt idx="63">
                  <c:v>19450</c:v>
                </c:pt>
                <c:pt idx="64">
                  <c:v>19480</c:v>
                </c:pt>
                <c:pt idx="65">
                  <c:v>19511</c:v>
                </c:pt>
                <c:pt idx="66">
                  <c:v>19541</c:v>
                </c:pt>
                <c:pt idx="67">
                  <c:v>19572</c:v>
                </c:pt>
                <c:pt idx="68">
                  <c:v>19603</c:v>
                </c:pt>
                <c:pt idx="69">
                  <c:v>19633</c:v>
                </c:pt>
                <c:pt idx="70">
                  <c:v>19664</c:v>
                </c:pt>
                <c:pt idx="71">
                  <c:v>19694</c:v>
                </c:pt>
                <c:pt idx="72">
                  <c:v>19725</c:v>
                </c:pt>
                <c:pt idx="73">
                  <c:v>19756</c:v>
                </c:pt>
                <c:pt idx="74">
                  <c:v>19784</c:v>
                </c:pt>
                <c:pt idx="75">
                  <c:v>19815</c:v>
                </c:pt>
                <c:pt idx="76">
                  <c:v>19845</c:v>
                </c:pt>
                <c:pt idx="77">
                  <c:v>19876</c:v>
                </c:pt>
                <c:pt idx="78">
                  <c:v>19906</c:v>
                </c:pt>
                <c:pt idx="79">
                  <c:v>19937</c:v>
                </c:pt>
                <c:pt idx="80">
                  <c:v>19968</c:v>
                </c:pt>
                <c:pt idx="81">
                  <c:v>19998</c:v>
                </c:pt>
                <c:pt idx="82">
                  <c:v>20029</c:v>
                </c:pt>
                <c:pt idx="83">
                  <c:v>20059</c:v>
                </c:pt>
                <c:pt idx="84">
                  <c:v>20090</c:v>
                </c:pt>
                <c:pt idx="85">
                  <c:v>20121</c:v>
                </c:pt>
                <c:pt idx="86">
                  <c:v>20149</c:v>
                </c:pt>
                <c:pt idx="87">
                  <c:v>20180</c:v>
                </c:pt>
                <c:pt idx="88">
                  <c:v>20210</c:v>
                </c:pt>
                <c:pt idx="89">
                  <c:v>20241</c:v>
                </c:pt>
                <c:pt idx="90">
                  <c:v>20271</c:v>
                </c:pt>
                <c:pt idx="91">
                  <c:v>20302</c:v>
                </c:pt>
                <c:pt idx="92">
                  <c:v>20333</c:v>
                </c:pt>
                <c:pt idx="93">
                  <c:v>20363</c:v>
                </c:pt>
                <c:pt idx="94">
                  <c:v>20394</c:v>
                </c:pt>
                <c:pt idx="95">
                  <c:v>20424</c:v>
                </c:pt>
                <c:pt idx="96">
                  <c:v>20455</c:v>
                </c:pt>
                <c:pt idx="97">
                  <c:v>20486</c:v>
                </c:pt>
                <c:pt idx="98">
                  <c:v>20515</c:v>
                </c:pt>
                <c:pt idx="99">
                  <c:v>20546</c:v>
                </c:pt>
                <c:pt idx="100">
                  <c:v>20576</c:v>
                </c:pt>
                <c:pt idx="101">
                  <c:v>20607</c:v>
                </c:pt>
                <c:pt idx="102">
                  <c:v>20637</c:v>
                </c:pt>
                <c:pt idx="103">
                  <c:v>20668</c:v>
                </c:pt>
                <c:pt idx="104">
                  <c:v>20699</c:v>
                </c:pt>
                <c:pt idx="105">
                  <c:v>20729</c:v>
                </c:pt>
                <c:pt idx="106">
                  <c:v>20760</c:v>
                </c:pt>
                <c:pt idx="107">
                  <c:v>20790</c:v>
                </c:pt>
                <c:pt idx="108">
                  <c:v>20821</c:v>
                </c:pt>
                <c:pt idx="109">
                  <c:v>20852</c:v>
                </c:pt>
                <c:pt idx="110">
                  <c:v>20880</c:v>
                </c:pt>
                <c:pt idx="111">
                  <c:v>20911</c:v>
                </c:pt>
                <c:pt idx="112">
                  <c:v>20941</c:v>
                </c:pt>
                <c:pt idx="113">
                  <c:v>20972</c:v>
                </c:pt>
                <c:pt idx="114">
                  <c:v>21002</c:v>
                </c:pt>
                <c:pt idx="115">
                  <c:v>21033</c:v>
                </c:pt>
                <c:pt idx="116">
                  <c:v>21064</c:v>
                </c:pt>
                <c:pt idx="117">
                  <c:v>21094</c:v>
                </c:pt>
                <c:pt idx="118">
                  <c:v>21125</c:v>
                </c:pt>
                <c:pt idx="119">
                  <c:v>21155</c:v>
                </c:pt>
                <c:pt idx="120">
                  <c:v>21186</c:v>
                </c:pt>
                <c:pt idx="121">
                  <c:v>21217</c:v>
                </c:pt>
                <c:pt idx="122">
                  <c:v>21245</c:v>
                </c:pt>
                <c:pt idx="123">
                  <c:v>21276</c:v>
                </c:pt>
                <c:pt idx="124">
                  <c:v>21306</c:v>
                </c:pt>
                <c:pt idx="125">
                  <c:v>21337</c:v>
                </c:pt>
                <c:pt idx="126">
                  <c:v>21367</c:v>
                </c:pt>
                <c:pt idx="127">
                  <c:v>21398</c:v>
                </c:pt>
                <c:pt idx="128">
                  <c:v>21429</c:v>
                </c:pt>
                <c:pt idx="129">
                  <c:v>21459</c:v>
                </c:pt>
                <c:pt idx="130">
                  <c:v>21490</c:v>
                </c:pt>
                <c:pt idx="131">
                  <c:v>21520</c:v>
                </c:pt>
                <c:pt idx="132">
                  <c:v>21551</c:v>
                </c:pt>
                <c:pt idx="133">
                  <c:v>21582</c:v>
                </c:pt>
                <c:pt idx="134">
                  <c:v>21610</c:v>
                </c:pt>
                <c:pt idx="135">
                  <c:v>21641</c:v>
                </c:pt>
                <c:pt idx="136">
                  <c:v>21671</c:v>
                </c:pt>
                <c:pt idx="137">
                  <c:v>21702</c:v>
                </c:pt>
                <c:pt idx="138">
                  <c:v>21732</c:v>
                </c:pt>
                <c:pt idx="139">
                  <c:v>21763</c:v>
                </c:pt>
                <c:pt idx="140">
                  <c:v>21794</c:v>
                </c:pt>
                <c:pt idx="141">
                  <c:v>21824</c:v>
                </c:pt>
                <c:pt idx="142">
                  <c:v>21855</c:v>
                </c:pt>
                <c:pt idx="143">
                  <c:v>21885</c:v>
                </c:pt>
                <c:pt idx="144">
                  <c:v>21916</c:v>
                </c:pt>
                <c:pt idx="145">
                  <c:v>21947</c:v>
                </c:pt>
                <c:pt idx="146">
                  <c:v>21976</c:v>
                </c:pt>
                <c:pt idx="147">
                  <c:v>22007</c:v>
                </c:pt>
                <c:pt idx="148">
                  <c:v>22037</c:v>
                </c:pt>
                <c:pt idx="149">
                  <c:v>22068</c:v>
                </c:pt>
                <c:pt idx="150">
                  <c:v>22098</c:v>
                </c:pt>
                <c:pt idx="151">
                  <c:v>22129</c:v>
                </c:pt>
                <c:pt idx="152">
                  <c:v>22160</c:v>
                </c:pt>
                <c:pt idx="153">
                  <c:v>22190</c:v>
                </c:pt>
                <c:pt idx="154">
                  <c:v>22221</c:v>
                </c:pt>
                <c:pt idx="155">
                  <c:v>22251</c:v>
                </c:pt>
                <c:pt idx="156">
                  <c:v>22282</c:v>
                </c:pt>
                <c:pt idx="157">
                  <c:v>22313</c:v>
                </c:pt>
                <c:pt idx="158">
                  <c:v>22341</c:v>
                </c:pt>
                <c:pt idx="159">
                  <c:v>22372</c:v>
                </c:pt>
                <c:pt idx="160">
                  <c:v>22402</c:v>
                </c:pt>
                <c:pt idx="161">
                  <c:v>22433</c:v>
                </c:pt>
                <c:pt idx="162">
                  <c:v>22463</c:v>
                </c:pt>
                <c:pt idx="163">
                  <c:v>22494</c:v>
                </c:pt>
                <c:pt idx="164">
                  <c:v>22525</c:v>
                </c:pt>
                <c:pt idx="165">
                  <c:v>22555</c:v>
                </c:pt>
                <c:pt idx="166">
                  <c:v>22586</c:v>
                </c:pt>
                <c:pt idx="167">
                  <c:v>22616</c:v>
                </c:pt>
                <c:pt idx="168">
                  <c:v>22647</c:v>
                </c:pt>
                <c:pt idx="169">
                  <c:v>22678</c:v>
                </c:pt>
                <c:pt idx="170">
                  <c:v>22706</c:v>
                </c:pt>
                <c:pt idx="171">
                  <c:v>22737</c:v>
                </c:pt>
                <c:pt idx="172">
                  <c:v>22767</c:v>
                </c:pt>
                <c:pt idx="173">
                  <c:v>22798</c:v>
                </c:pt>
                <c:pt idx="174">
                  <c:v>22828</c:v>
                </c:pt>
                <c:pt idx="175">
                  <c:v>22859</c:v>
                </c:pt>
                <c:pt idx="176">
                  <c:v>22890</c:v>
                </c:pt>
                <c:pt idx="177">
                  <c:v>22920</c:v>
                </c:pt>
                <c:pt idx="178">
                  <c:v>22951</c:v>
                </c:pt>
                <c:pt idx="179">
                  <c:v>22981</c:v>
                </c:pt>
                <c:pt idx="180">
                  <c:v>23012</c:v>
                </c:pt>
                <c:pt idx="181">
                  <c:v>23043</c:v>
                </c:pt>
                <c:pt idx="182">
                  <c:v>23071</c:v>
                </c:pt>
                <c:pt idx="183">
                  <c:v>23102</c:v>
                </c:pt>
                <c:pt idx="184">
                  <c:v>23132</c:v>
                </c:pt>
                <c:pt idx="185">
                  <c:v>23163</c:v>
                </c:pt>
                <c:pt idx="186">
                  <c:v>23193</c:v>
                </c:pt>
                <c:pt idx="187">
                  <c:v>23224</c:v>
                </c:pt>
                <c:pt idx="188">
                  <c:v>23255</c:v>
                </c:pt>
                <c:pt idx="189">
                  <c:v>23285</c:v>
                </c:pt>
                <c:pt idx="190">
                  <c:v>23316</c:v>
                </c:pt>
                <c:pt idx="191">
                  <c:v>23346</c:v>
                </c:pt>
                <c:pt idx="192">
                  <c:v>23377</c:v>
                </c:pt>
                <c:pt idx="193">
                  <c:v>23408</c:v>
                </c:pt>
                <c:pt idx="194">
                  <c:v>23437</c:v>
                </c:pt>
                <c:pt idx="195">
                  <c:v>23468</c:v>
                </c:pt>
                <c:pt idx="196">
                  <c:v>23498</c:v>
                </c:pt>
                <c:pt idx="197">
                  <c:v>23529</c:v>
                </c:pt>
                <c:pt idx="198">
                  <c:v>23559</c:v>
                </c:pt>
                <c:pt idx="199">
                  <c:v>23590</c:v>
                </c:pt>
                <c:pt idx="200">
                  <c:v>23621</c:v>
                </c:pt>
                <c:pt idx="201">
                  <c:v>23651</c:v>
                </c:pt>
                <c:pt idx="202">
                  <c:v>23682</c:v>
                </c:pt>
                <c:pt idx="203">
                  <c:v>23712</c:v>
                </c:pt>
                <c:pt idx="204">
                  <c:v>23743</c:v>
                </c:pt>
                <c:pt idx="205">
                  <c:v>23774</c:v>
                </c:pt>
                <c:pt idx="206">
                  <c:v>23802</c:v>
                </c:pt>
                <c:pt idx="207">
                  <c:v>23833</c:v>
                </c:pt>
                <c:pt idx="208">
                  <c:v>23863</c:v>
                </c:pt>
                <c:pt idx="209">
                  <c:v>23894</c:v>
                </c:pt>
                <c:pt idx="210">
                  <c:v>23924</c:v>
                </c:pt>
                <c:pt idx="211">
                  <c:v>23955</c:v>
                </c:pt>
                <c:pt idx="212">
                  <c:v>23986</c:v>
                </c:pt>
                <c:pt idx="213">
                  <c:v>24016</c:v>
                </c:pt>
                <c:pt idx="214">
                  <c:v>24047</c:v>
                </c:pt>
                <c:pt idx="215">
                  <c:v>24077</c:v>
                </c:pt>
                <c:pt idx="216">
                  <c:v>24108</c:v>
                </c:pt>
                <c:pt idx="217">
                  <c:v>24139</c:v>
                </c:pt>
                <c:pt idx="218">
                  <c:v>24167</c:v>
                </c:pt>
                <c:pt idx="219">
                  <c:v>24198</c:v>
                </c:pt>
                <c:pt idx="220">
                  <c:v>24228</c:v>
                </c:pt>
                <c:pt idx="221">
                  <c:v>24259</c:v>
                </c:pt>
                <c:pt idx="222">
                  <c:v>24289</c:v>
                </c:pt>
                <c:pt idx="223">
                  <c:v>24320</c:v>
                </c:pt>
                <c:pt idx="224">
                  <c:v>24351</c:v>
                </c:pt>
                <c:pt idx="225">
                  <c:v>24381</c:v>
                </c:pt>
                <c:pt idx="226">
                  <c:v>24412</c:v>
                </c:pt>
                <c:pt idx="227">
                  <c:v>24442</c:v>
                </c:pt>
                <c:pt idx="228">
                  <c:v>24473</c:v>
                </c:pt>
                <c:pt idx="229">
                  <c:v>24504</c:v>
                </c:pt>
                <c:pt idx="230">
                  <c:v>24532</c:v>
                </c:pt>
                <c:pt idx="231">
                  <c:v>24563</c:v>
                </c:pt>
                <c:pt idx="232">
                  <c:v>24593</c:v>
                </c:pt>
                <c:pt idx="233">
                  <c:v>24624</c:v>
                </c:pt>
                <c:pt idx="234">
                  <c:v>24654</c:v>
                </c:pt>
                <c:pt idx="235">
                  <c:v>24685</c:v>
                </c:pt>
                <c:pt idx="236">
                  <c:v>24716</c:v>
                </c:pt>
                <c:pt idx="237">
                  <c:v>24746</c:v>
                </c:pt>
                <c:pt idx="238">
                  <c:v>24777</c:v>
                </c:pt>
                <c:pt idx="239">
                  <c:v>24807</c:v>
                </c:pt>
                <c:pt idx="240">
                  <c:v>24838</c:v>
                </c:pt>
                <c:pt idx="241">
                  <c:v>24869</c:v>
                </c:pt>
                <c:pt idx="242">
                  <c:v>24898</c:v>
                </c:pt>
                <c:pt idx="243">
                  <c:v>24929</c:v>
                </c:pt>
                <c:pt idx="244">
                  <c:v>24959</c:v>
                </c:pt>
                <c:pt idx="245">
                  <c:v>24990</c:v>
                </c:pt>
                <c:pt idx="246">
                  <c:v>25020</c:v>
                </c:pt>
                <c:pt idx="247">
                  <c:v>25051</c:v>
                </c:pt>
                <c:pt idx="248">
                  <c:v>25082</c:v>
                </c:pt>
                <c:pt idx="249">
                  <c:v>25112</c:v>
                </c:pt>
                <c:pt idx="250">
                  <c:v>25143</c:v>
                </c:pt>
                <c:pt idx="251">
                  <c:v>25173</c:v>
                </c:pt>
                <c:pt idx="252">
                  <c:v>25204</c:v>
                </c:pt>
                <c:pt idx="253">
                  <c:v>25235</c:v>
                </c:pt>
                <c:pt idx="254">
                  <c:v>25263</c:v>
                </c:pt>
                <c:pt idx="255">
                  <c:v>25294</c:v>
                </c:pt>
                <c:pt idx="256">
                  <c:v>25324</c:v>
                </c:pt>
                <c:pt idx="257">
                  <c:v>25355</c:v>
                </c:pt>
                <c:pt idx="258">
                  <c:v>25385</c:v>
                </c:pt>
                <c:pt idx="259">
                  <c:v>25416</c:v>
                </c:pt>
                <c:pt idx="260">
                  <c:v>25447</c:v>
                </c:pt>
                <c:pt idx="261">
                  <c:v>25477</c:v>
                </c:pt>
                <c:pt idx="262">
                  <c:v>25508</c:v>
                </c:pt>
                <c:pt idx="263">
                  <c:v>25538</c:v>
                </c:pt>
                <c:pt idx="264">
                  <c:v>25569</c:v>
                </c:pt>
                <c:pt idx="265">
                  <c:v>25600</c:v>
                </c:pt>
                <c:pt idx="266">
                  <c:v>25628</c:v>
                </c:pt>
                <c:pt idx="267">
                  <c:v>25659</c:v>
                </c:pt>
                <c:pt idx="268">
                  <c:v>25689</c:v>
                </c:pt>
                <c:pt idx="269">
                  <c:v>25720</c:v>
                </c:pt>
                <c:pt idx="270">
                  <c:v>25750</c:v>
                </c:pt>
                <c:pt idx="271">
                  <c:v>25781</c:v>
                </c:pt>
                <c:pt idx="272">
                  <c:v>25812</c:v>
                </c:pt>
                <c:pt idx="273">
                  <c:v>25842</c:v>
                </c:pt>
                <c:pt idx="274">
                  <c:v>25873</c:v>
                </c:pt>
                <c:pt idx="275">
                  <c:v>25903</c:v>
                </c:pt>
                <c:pt idx="276">
                  <c:v>25934</c:v>
                </c:pt>
                <c:pt idx="277">
                  <c:v>25965</c:v>
                </c:pt>
                <c:pt idx="278">
                  <c:v>25993</c:v>
                </c:pt>
                <c:pt idx="279">
                  <c:v>26024</c:v>
                </c:pt>
                <c:pt idx="280">
                  <c:v>26054</c:v>
                </c:pt>
                <c:pt idx="281">
                  <c:v>26085</c:v>
                </c:pt>
                <c:pt idx="282">
                  <c:v>26115</c:v>
                </c:pt>
                <c:pt idx="283">
                  <c:v>26146</c:v>
                </c:pt>
                <c:pt idx="284">
                  <c:v>26177</c:v>
                </c:pt>
                <c:pt idx="285">
                  <c:v>26207</c:v>
                </c:pt>
                <c:pt idx="286">
                  <c:v>26238</c:v>
                </c:pt>
                <c:pt idx="287">
                  <c:v>26268</c:v>
                </c:pt>
                <c:pt idx="288">
                  <c:v>26299</c:v>
                </c:pt>
                <c:pt idx="289">
                  <c:v>26330</c:v>
                </c:pt>
                <c:pt idx="290">
                  <c:v>26359</c:v>
                </c:pt>
                <c:pt idx="291">
                  <c:v>26390</c:v>
                </c:pt>
                <c:pt idx="292">
                  <c:v>26420</c:v>
                </c:pt>
                <c:pt idx="293">
                  <c:v>26451</c:v>
                </c:pt>
                <c:pt idx="294">
                  <c:v>26481</c:v>
                </c:pt>
                <c:pt idx="295">
                  <c:v>26512</c:v>
                </c:pt>
                <c:pt idx="296">
                  <c:v>26543</c:v>
                </c:pt>
                <c:pt idx="297">
                  <c:v>26573</c:v>
                </c:pt>
                <c:pt idx="298">
                  <c:v>26604</c:v>
                </c:pt>
                <c:pt idx="299">
                  <c:v>26634</c:v>
                </c:pt>
                <c:pt idx="300">
                  <c:v>26665</c:v>
                </c:pt>
                <c:pt idx="301">
                  <c:v>26696</c:v>
                </c:pt>
                <c:pt idx="302">
                  <c:v>26724</c:v>
                </c:pt>
                <c:pt idx="303">
                  <c:v>26755</c:v>
                </c:pt>
                <c:pt idx="304">
                  <c:v>26785</c:v>
                </c:pt>
                <c:pt idx="305">
                  <c:v>26816</c:v>
                </c:pt>
                <c:pt idx="306">
                  <c:v>26846</c:v>
                </c:pt>
                <c:pt idx="307">
                  <c:v>26877</c:v>
                </c:pt>
                <c:pt idx="308">
                  <c:v>26908</c:v>
                </c:pt>
                <c:pt idx="309">
                  <c:v>26938</c:v>
                </c:pt>
                <c:pt idx="310">
                  <c:v>26969</c:v>
                </c:pt>
                <c:pt idx="311">
                  <c:v>26999</c:v>
                </c:pt>
                <c:pt idx="312">
                  <c:v>27030</c:v>
                </c:pt>
                <c:pt idx="313">
                  <c:v>27061</c:v>
                </c:pt>
                <c:pt idx="314">
                  <c:v>27089</c:v>
                </c:pt>
                <c:pt idx="315">
                  <c:v>27120</c:v>
                </c:pt>
                <c:pt idx="316">
                  <c:v>27150</c:v>
                </c:pt>
                <c:pt idx="317">
                  <c:v>27181</c:v>
                </c:pt>
                <c:pt idx="318">
                  <c:v>27211</c:v>
                </c:pt>
                <c:pt idx="319">
                  <c:v>27242</c:v>
                </c:pt>
                <c:pt idx="320">
                  <c:v>27273</c:v>
                </c:pt>
                <c:pt idx="321">
                  <c:v>27303</c:v>
                </c:pt>
                <c:pt idx="322">
                  <c:v>27334</c:v>
                </c:pt>
                <c:pt idx="323">
                  <c:v>27364</c:v>
                </c:pt>
                <c:pt idx="324">
                  <c:v>27395</c:v>
                </c:pt>
                <c:pt idx="325">
                  <c:v>27426</c:v>
                </c:pt>
                <c:pt idx="326">
                  <c:v>27454</c:v>
                </c:pt>
                <c:pt idx="327">
                  <c:v>27485</c:v>
                </c:pt>
                <c:pt idx="328">
                  <c:v>27515</c:v>
                </c:pt>
                <c:pt idx="329">
                  <c:v>27546</c:v>
                </c:pt>
                <c:pt idx="330">
                  <c:v>27576</c:v>
                </c:pt>
                <c:pt idx="331">
                  <c:v>27607</c:v>
                </c:pt>
                <c:pt idx="332">
                  <c:v>27638</c:v>
                </c:pt>
                <c:pt idx="333">
                  <c:v>27668</c:v>
                </c:pt>
                <c:pt idx="334">
                  <c:v>27699</c:v>
                </c:pt>
                <c:pt idx="335">
                  <c:v>27729</c:v>
                </c:pt>
                <c:pt idx="336">
                  <c:v>27760</c:v>
                </c:pt>
                <c:pt idx="337">
                  <c:v>27791</c:v>
                </c:pt>
                <c:pt idx="338">
                  <c:v>27820</c:v>
                </c:pt>
                <c:pt idx="339">
                  <c:v>27851</c:v>
                </c:pt>
                <c:pt idx="340">
                  <c:v>27881</c:v>
                </c:pt>
                <c:pt idx="341">
                  <c:v>27912</c:v>
                </c:pt>
                <c:pt idx="342">
                  <c:v>27942</c:v>
                </c:pt>
                <c:pt idx="343">
                  <c:v>27973</c:v>
                </c:pt>
                <c:pt idx="344">
                  <c:v>28004</c:v>
                </c:pt>
                <c:pt idx="345">
                  <c:v>28034</c:v>
                </c:pt>
                <c:pt idx="346">
                  <c:v>28065</c:v>
                </c:pt>
                <c:pt idx="347">
                  <c:v>28095</c:v>
                </c:pt>
                <c:pt idx="348">
                  <c:v>28126</c:v>
                </c:pt>
                <c:pt idx="349">
                  <c:v>28157</c:v>
                </c:pt>
                <c:pt idx="350">
                  <c:v>28185</c:v>
                </c:pt>
                <c:pt idx="351">
                  <c:v>28216</c:v>
                </c:pt>
                <c:pt idx="352">
                  <c:v>28246</c:v>
                </c:pt>
                <c:pt idx="353">
                  <c:v>28277</c:v>
                </c:pt>
                <c:pt idx="354">
                  <c:v>28307</c:v>
                </c:pt>
                <c:pt idx="355">
                  <c:v>28338</c:v>
                </c:pt>
                <c:pt idx="356">
                  <c:v>28369</c:v>
                </c:pt>
                <c:pt idx="357">
                  <c:v>28399</c:v>
                </c:pt>
                <c:pt idx="358">
                  <c:v>28430</c:v>
                </c:pt>
                <c:pt idx="359">
                  <c:v>28460</c:v>
                </c:pt>
                <c:pt idx="360">
                  <c:v>28491</c:v>
                </c:pt>
                <c:pt idx="361">
                  <c:v>28522</c:v>
                </c:pt>
                <c:pt idx="362">
                  <c:v>28550</c:v>
                </c:pt>
                <c:pt idx="363">
                  <c:v>28581</c:v>
                </c:pt>
                <c:pt idx="364">
                  <c:v>28611</c:v>
                </c:pt>
                <c:pt idx="365">
                  <c:v>28642</c:v>
                </c:pt>
                <c:pt idx="366">
                  <c:v>28672</c:v>
                </c:pt>
                <c:pt idx="367">
                  <c:v>28703</c:v>
                </c:pt>
                <c:pt idx="368">
                  <c:v>28734</c:v>
                </c:pt>
                <c:pt idx="369">
                  <c:v>28764</c:v>
                </c:pt>
                <c:pt idx="370">
                  <c:v>28795</c:v>
                </c:pt>
                <c:pt idx="371">
                  <c:v>28825</c:v>
                </c:pt>
                <c:pt idx="372">
                  <c:v>28856</c:v>
                </c:pt>
                <c:pt idx="373">
                  <c:v>28887</c:v>
                </c:pt>
                <c:pt idx="374">
                  <c:v>28915</c:v>
                </c:pt>
                <c:pt idx="375">
                  <c:v>28946</c:v>
                </c:pt>
                <c:pt idx="376">
                  <c:v>28976</c:v>
                </c:pt>
                <c:pt idx="377">
                  <c:v>29007</c:v>
                </c:pt>
                <c:pt idx="378">
                  <c:v>29037</c:v>
                </c:pt>
                <c:pt idx="379">
                  <c:v>29068</c:v>
                </c:pt>
                <c:pt idx="380">
                  <c:v>29099</c:v>
                </c:pt>
                <c:pt idx="381">
                  <c:v>29129</c:v>
                </c:pt>
                <c:pt idx="382">
                  <c:v>29160</c:v>
                </c:pt>
                <c:pt idx="383">
                  <c:v>29190</c:v>
                </c:pt>
                <c:pt idx="384">
                  <c:v>29221</c:v>
                </c:pt>
                <c:pt idx="385">
                  <c:v>29252</c:v>
                </c:pt>
                <c:pt idx="386">
                  <c:v>29281</c:v>
                </c:pt>
                <c:pt idx="387">
                  <c:v>29312</c:v>
                </c:pt>
                <c:pt idx="388">
                  <c:v>29342</c:v>
                </c:pt>
                <c:pt idx="389">
                  <c:v>29373</c:v>
                </c:pt>
                <c:pt idx="390">
                  <c:v>29403</c:v>
                </c:pt>
                <c:pt idx="391">
                  <c:v>29434</c:v>
                </c:pt>
                <c:pt idx="392">
                  <c:v>29465</c:v>
                </c:pt>
                <c:pt idx="393">
                  <c:v>29495</c:v>
                </c:pt>
                <c:pt idx="394">
                  <c:v>29526</c:v>
                </c:pt>
                <c:pt idx="395">
                  <c:v>29556</c:v>
                </c:pt>
                <c:pt idx="396">
                  <c:v>29587</c:v>
                </c:pt>
                <c:pt idx="397">
                  <c:v>29618</c:v>
                </c:pt>
                <c:pt idx="398">
                  <c:v>29646</c:v>
                </c:pt>
                <c:pt idx="399">
                  <c:v>29677</c:v>
                </c:pt>
                <c:pt idx="400">
                  <c:v>29707</c:v>
                </c:pt>
                <c:pt idx="401">
                  <c:v>29738</c:v>
                </c:pt>
                <c:pt idx="402">
                  <c:v>29768</c:v>
                </c:pt>
                <c:pt idx="403">
                  <c:v>29799</c:v>
                </c:pt>
                <c:pt idx="404">
                  <c:v>29830</c:v>
                </c:pt>
                <c:pt idx="405">
                  <c:v>29860</c:v>
                </c:pt>
                <c:pt idx="406">
                  <c:v>29891</c:v>
                </c:pt>
                <c:pt idx="407">
                  <c:v>29921</c:v>
                </c:pt>
                <c:pt idx="408">
                  <c:v>29952</c:v>
                </c:pt>
                <c:pt idx="409">
                  <c:v>29983</c:v>
                </c:pt>
                <c:pt idx="410">
                  <c:v>30011</c:v>
                </c:pt>
                <c:pt idx="411">
                  <c:v>30042</c:v>
                </c:pt>
                <c:pt idx="412">
                  <c:v>30072</c:v>
                </c:pt>
                <c:pt idx="413">
                  <c:v>30103</c:v>
                </c:pt>
                <c:pt idx="414">
                  <c:v>30133</c:v>
                </c:pt>
                <c:pt idx="415">
                  <c:v>30164</c:v>
                </c:pt>
                <c:pt idx="416">
                  <c:v>30195</c:v>
                </c:pt>
                <c:pt idx="417">
                  <c:v>30225</c:v>
                </c:pt>
                <c:pt idx="418">
                  <c:v>30256</c:v>
                </c:pt>
                <c:pt idx="419">
                  <c:v>30286</c:v>
                </c:pt>
                <c:pt idx="420">
                  <c:v>30317</c:v>
                </c:pt>
                <c:pt idx="421">
                  <c:v>30348</c:v>
                </c:pt>
                <c:pt idx="422">
                  <c:v>30376</c:v>
                </c:pt>
                <c:pt idx="423">
                  <c:v>30407</c:v>
                </c:pt>
                <c:pt idx="424">
                  <c:v>30437</c:v>
                </c:pt>
                <c:pt idx="425">
                  <c:v>30468</c:v>
                </c:pt>
                <c:pt idx="426">
                  <c:v>30498</c:v>
                </c:pt>
                <c:pt idx="427">
                  <c:v>30529</c:v>
                </c:pt>
                <c:pt idx="428">
                  <c:v>30560</c:v>
                </c:pt>
                <c:pt idx="429">
                  <c:v>30590</c:v>
                </c:pt>
                <c:pt idx="430">
                  <c:v>30621</c:v>
                </c:pt>
                <c:pt idx="431">
                  <c:v>30651</c:v>
                </c:pt>
                <c:pt idx="432">
                  <c:v>30682</c:v>
                </c:pt>
                <c:pt idx="433">
                  <c:v>30713</c:v>
                </c:pt>
                <c:pt idx="434">
                  <c:v>30742</c:v>
                </c:pt>
                <c:pt idx="435">
                  <c:v>30773</c:v>
                </c:pt>
                <c:pt idx="436">
                  <c:v>30803</c:v>
                </c:pt>
                <c:pt idx="437">
                  <c:v>30834</c:v>
                </c:pt>
                <c:pt idx="438">
                  <c:v>30864</c:v>
                </c:pt>
                <c:pt idx="439">
                  <c:v>30895</c:v>
                </c:pt>
                <c:pt idx="440">
                  <c:v>30926</c:v>
                </c:pt>
                <c:pt idx="441">
                  <c:v>30956</c:v>
                </c:pt>
                <c:pt idx="442">
                  <c:v>30987</c:v>
                </c:pt>
                <c:pt idx="443">
                  <c:v>31017</c:v>
                </c:pt>
                <c:pt idx="444">
                  <c:v>31048</c:v>
                </c:pt>
                <c:pt idx="445">
                  <c:v>31079</c:v>
                </c:pt>
                <c:pt idx="446">
                  <c:v>31107</c:v>
                </c:pt>
                <c:pt idx="447">
                  <c:v>31138</c:v>
                </c:pt>
                <c:pt idx="448">
                  <c:v>31168</c:v>
                </c:pt>
                <c:pt idx="449">
                  <c:v>31199</c:v>
                </c:pt>
                <c:pt idx="450">
                  <c:v>31229</c:v>
                </c:pt>
                <c:pt idx="451">
                  <c:v>31260</c:v>
                </c:pt>
                <c:pt idx="452">
                  <c:v>31291</c:v>
                </c:pt>
                <c:pt idx="453">
                  <c:v>31321</c:v>
                </c:pt>
                <c:pt idx="454">
                  <c:v>31352</c:v>
                </c:pt>
                <c:pt idx="455">
                  <c:v>31382</c:v>
                </c:pt>
                <c:pt idx="456">
                  <c:v>31413</c:v>
                </c:pt>
                <c:pt idx="457">
                  <c:v>31444</c:v>
                </c:pt>
                <c:pt idx="458">
                  <c:v>31472</c:v>
                </c:pt>
                <c:pt idx="459">
                  <c:v>31503</c:v>
                </c:pt>
                <c:pt idx="460">
                  <c:v>31533</c:v>
                </c:pt>
                <c:pt idx="461">
                  <c:v>31564</c:v>
                </c:pt>
                <c:pt idx="462">
                  <c:v>31594</c:v>
                </c:pt>
                <c:pt idx="463">
                  <c:v>31625</c:v>
                </c:pt>
                <c:pt idx="464">
                  <c:v>31656</c:v>
                </c:pt>
                <c:pt idx="465">
                  <c:v>31686</c:v>
                </c:pt>
                <c:pt idx="466">
                  <c:v>31717</c:v>
                </c:pt>
                <c:pt idx="467">
                  <c:v>31747</c:v>
                </c:pt>
                <c:pt idx="468">
                  <c:v>31778</c:v>
                </c:pt>
                <c:pt idx="469">
                  <c:v>31809</c:v>
                </c:pt>
                <c:pt idx="470">
                  <c:v>31837</c:v>
                </c:pt>
                <c:pt idx="471">
                  <c:v>31868</c:v>
                </c:pt>
                <c:pt idx="472">
                  <c:v>31898</c:v>
                </c:pt>
                <c:pt idx="473">
                  <c:v>31929</c:v>
                </c:pt>
                <c:pt idx="474">
                  <c:v>31959</c:v>
                </c:pt>
                <c:pt idx="475">
                  <c:v>31990</c:v>
                </c:pt>
                <c:pt idx="476">
                  <c:v>32021</c:v>
                </c:pt>
                <c:pt idx="477">
                  <c:v>32051</c:v>
                </c:pt>
                <c:pt idx="478">
                  <c:v>32082</c:v>
                </c:pt>
                <c:pt idx="479">
                  <c:v>32112</c:v>
                </c:pt>
                <c:pt idx="480">
                  <c:v>32143</c:v>
                </c:pt>
                <c:pt idx="481">
                  <c:v>32174</c:v>
                </c:pt>
                <c:pt idx="482">
                  <c:v>32203</c:v>
                </c:pt>
                <c:pt idx="483">
                  <c:v>32234</c:v>
                </c:pt>
                <c:pt idx="484">
                  <c:v>32264</c:v>
                </c:pt>
                <c:pt idx="485">
                  <c:v>32295</c:v>
                </c:pt>
                <c:pt idx="486">
                  <c:v>32325</c:v>
                </c:pt>
                <c:pt idx="487">
                  <c:v>32356</c:v>
                </c:pt>
                <c:pt idx="488">
                  <c:v>32387</c:v>
                </c:pt>
                <c:pt idx="489">
                  <c:v>32417</c:v>
                </c:pt>
                <c:pt idx="490">
                  <c:v>32448</c:v>
                </c:pt>
                <c:pt idx="491">
                  <c:v>32478</c:v>
                </c:pt>
                <c:pt idx="492">
                  <c:v>32509</c:v>
                </c:pt>
                <c:pt idx="493">
                  <c:v>32540</c:v>
                </c:pt>
                <c:pt idx="494">
                  <c:v>32568</c:v>
                </c:pt>
                <c:pt idx="495">
                  <c:v>32599</c:v>
                </c:pt>
                <c:pt idx="496">
                  <c:v>32629</c:v>
                </c:pt>
                <c:pt idx="497">
                  <c:v>32660</c:v>
                </c:pt>
                <c:pt idx="498">
                  <c:v>32690</c:v>
                </c:pt>
                <c:pt idx="499">
                  <c:v>32721</c:v>
                </c:pt>
                <c:pt idx="500">
                  <c:v>32752</c:v>
                </c:pt>
                <c:pt idx="501">
                  <c:v>32782</c:v>
                </c:pt>
                <c:pt idx="502">
                  <c:v>32813</c:v>
                </c:pt>
                <c:pt idx="503">
                  <c:v>32843</c:v>
                </c:pt>
                <c:pt idx="504">
                  <c:v>32874</c:v>
                </c:pt>
                <c:pt idx="505">
                  <c:v>32905</c:v>
                </c:pt>
                <c:pt idx="506">
                  <c:v>32933</c:v>
                </c:pt>
                <c:pt idx="507">
                  <c:v>32964</c:v>
                </c:pt>
                <c:pt idx="508">
                  <c:v>32994</c:v>
                </c:pt>
                <c:pt idx="509">
                  <c:v>33025</c:v>
                </c:pt>
                <c:pt idx="510">
                  <c:v>33055</c:v>
                </c:pt>
                <c:pt idx="511">
                  <c:v>33086</c:v>
                </c:pt>
                <c:pt idx="512">
                  <c:v>33117</c:v>
                </c:pt>
                <c:pt idx="513">
                  <c:v>33147</c:v>
                </c:pt>
                <c:pt idx="514">
                  <c:v>33178</c:v>
                </c:pt>
                <c:pt idx="515">
                  <c:v>33208</c:v>
                </c:pt>
                <c:pt idx="516">
                  <c:v>33239</c:v>
                </c:pt>
                <c:pt idx="517">
                  <c:v>33270</c:v>
                </c:pt>
                <c:pt idx="518">
                  <c:v>33298</c:v>
                </c:pt>
                <c:pt idx="519">
                  <c:v>33329</c:v>
                </c:pt>
                <c:pt idx="520">
                  <c:v>33359</c:v>
                </c:pt>
                <c:pt idx="521">
                  <c:v>33390</c:v>
                </c:pt>
                <c:pt idx="522">
                  <c:v>33420</c:v>
                </c:pt>
                <c:pt idx="523">
                  <c:v>33451</c:v>
                </c:pt>
                <c:pt idx="524">
                  <c:v>33482</c:v>
                </c:pt>
                <c:pt idx="525">
                  <c:v>33512</c:v>
                </c:pt>
                <c:pt idx="526">
                  <c:v>33543</c:v>
                </c:pt>
                <c:pt idx="527">
                  <c:v>33573</c:v>
                </c:pt>
                <c:pt idx="528">
                  <c:v>33604</c:v>
                </c:pt>
                <c:pt idx="529">
                  <c:v>33635</c:v>
                </c:pt>
                <c:pt idx="530">
                  <c:v>33664</c:v>
                </c:pt>
                <c:pt idx="531">
                  <c:v>33695</c:v>
                </c:pt>
                <c:pt idx="532">
                  <c:v>33725</c:v>
                </c:pt>
                <c:pt idx="533">
                  <c:v>33756</c:v>
                </c:pt>
                <c:pt idx="534">
                  <c:v>33786</c:v>
                </c:pt>
                <c:pt idx="535">
                  <c:v>33817</c:v>
                </c:pt>
                <c:pt idx="536">
                  <c:v>33848</c:v>
                </c:pt>
                <c:pt idx="537">
                  <c:v>33878</c:v>
                </c:pt>
                <c:pt idx="538">
                  <c:v>33909</c:v>
                </c:pt>
                <c:pt idx="539">
                  <c:v>33939</c:v>
                </c:pt>
                <c:pt idx="540">
                  <c:v>33970</c:v>
                </c:pt>
                <c:pt idx="541">
                  <c:v>34001</c:v>
                </c:pt>
                <c:pt idx="542">
                  <c:v>34029</c:v>
                </c:pt>
                <c:pt idx="543">
                  <c:v>34060</c:v>
                </c:pt>
                <c:pt idx="544">
                  <c:v>34090</c:v>
                </c:pt>
                <c:pt idx="545">
                  <c:v>34121</c:v>
                </c:pt>
                <c:pt idx="546">
                  <c:v>34151</c:v>
                </c:pt>
                <c:pt idx="547">
                  <c:v>34182</c:v>
                </c:pt>
                <c:pt idx="548">
                  <c:v>34213</c:v>
                </c:pt>
                <c:pt idx="549">
                  <c:v>34243</c:v>
                </c:pt>
                <c:pt idx="550">
                  <c:v>34274</c:v>
                </c:pt>
                <c:pt idx="551">
                  <c:v>34304</c:v>
                </c:pt>
                <c:pt idx="552">
                  <c:v>34335</c:v>
                </c:pt>
                <c:pt idx="553">
                  <c:v>34366</c:v>
                </c:pt>
                <c:pt idx="554">
                  <c:v>34394</c:v>
                </c:pt>
                <c:pt idx="555">
                  <c:v>34425</c:v>
                </c:pt>
                <c:pt idx="556">
                  <c:v>34455</c:v>
                </c:pt>
                <c:pt idx="557">
                  <c:v>34486</c:v>
                </c:pt>
                <c:pt idx="558">
                  <c:v>34516</c:v>
                </c:pt>
                <c:pt idx="559">
                  <c:v>34547</c:v>
                </c:pt>
                <c:pt idx="560">
                  <c:v>34578</c:v>
                </c:pt>
                <c:pt idx="561">
                  <c:v>34608</c:v>
                </c:pt>
                <c:pt idx="562">
                  <c:v>34639</c:v>
                </c:pt>
                <c:pt idx="563">
                  <c:v>34669</c:v>
                </c:pt>
                <c:pt idx="564">
                  <c:v>34700</c:v>
                </c:pt>
                <c:pt idx="565">
                  <c:v>34731</c:v>
                </c:pt>
                <c:pt idx="566">
                  <c:v>34759</c:v>
                </c:pt>
                <c:pt idx="567">
                  <c:v>34790</c:v>
                </c:pt>
                <c:pt idx="568">
                  <c:v>34820</c:v>
                </c:pt>
                <c:pt idx="569">
                  <c:v>34851</c:v>
                </c:pt>
                <c:pt idx="570">
                  <c:v>34881</c:v>
                </c:pt>
                <c:pt idx="571">
                  <c:v>34912</c:v>
                </c:pt>
                <c:pt idx="572">
                  <c:v>34943</c:v>
                </c:pt>
                <c:pt idx="573">
                  <c:v>34973</c:v>
                </c:pt>
                <c:pt idx="574">
                  <c:v>35004</c:v>
                </c:pt>
                <c:pt idx="575">
                  <c:v>35034</c:v>
                </c:pt>
                <c:pt idx="576">
                  <c:v>35065</c:v>
                </c:pt>
                <c:pt idx="577">
                  <c:v>35096</c:v>
                </c:pt>
                <c:pt idx="578">
                  <c:v>35125</c:v>
                </c:pt>
                <c:pt idx="579">
                  <c:v>35156</c:v>
                </c:pt>
                <c:pt idx="580">
                  <c:v>35186</c:v>
                </c:pt>
                <c:pt idx="581">
                  <c:v>35217</c:v>
                </c:pt>
                <c:pt idx="582">
                  <c:v>35247</c:v>
                </c:pt>
                <c:pt idx="583">
                  <c:v>35278</c:v>
                </c:pt>
                <c:pt idx="584">
                  <c:v>35309</c:v>
                </c:pt>
                <c:pt idx="585">
                  <c:v>35339</c:v>
                </c:pt>
                <c:pt idx="586">
                  <c:v>35370</c:v>
                </c:pt>
                <c:pt idx="587">
                  <c:v>35400</c:v>
                </c:pt>
                <c:pt idx="588">
                  <c:v>35431</c:v>
                </c:pt>
                <c:pt idx="589">
                  <c:v>35462</c:v>
                </c:pt>
                <c:pt idx="590">
                  <c:v>35490</c:v>
                </c:pt>
                <c:pt idx="591">
                  <c:v>35521</c:v>
                </c:pt>
                <c:pt idx="592">
                  <c:v>35551</c:v>
                </c:pt>
                <c:pt idx="593">
                  <c:v>35582</c:v>
                </c:pt>
                <c:pt idx="594">
                  <c:v>35612</c:v>
                </c:pt>
                <c:pt idx="595">
                  <c:v>35643</c:v>
                </c:pt>
                <c:pt idx="596">
                  <c:v>35674</c:v>
                </c:pt>
                <c:pt idx="597">
                  <c:v>35704</c:v>
                </c:pt>
                <c:pt idx="598">
                  <c:v>35735</c:v>
                </c:pt>
                <c:pt idx="599">
                  <c:v>35765</c:v>
                </c:pt>
                <c:pt idx="600">
                  <c:v>35796</c:v>
                </c:pt>
                <c:pt idx="601">
                  <c:v>35827</c:v>
                </c:pt>
                <c:pt idx="602">
                  <c:v>35855</c:v>
                </c:pt>
                <c:pt idx="603">
                  <c:v>35886</c:v>
                </c:pt>
                <c:pt idx="604">
                  <c:v>35916</c:v>
                </c:pt>
                <c:pt idx="605">
                  <c:v>35947</c:v>
                </c:pt>
                <c:pt idx="606">
                  <c:v>35977</c:v>
                </c:pt>
                <c:pt idx="607">
                  <c:v>36008</c:v>
                </c:pt>
                <c:pt idx="608">
                  <c:v>36039</c:v>
                </c:pt>
                <c:pt idx="609">
                  <c:v>36069</c:v>
                </c:pt>
                <c:pt idx="610">
                  <c:v>36100</c:v>
                </c:pt>
                <c:pt idx="611">
                  <c:v>36130</c:v>
                </c:pt>
                <c:pt idx="612">
                  <c:v>36161</c:v>
                </c:pt>
                <c:pt idx="613">
                  <c:v>36192</c:v>
                </c:pt>
                <c:pt idx="614">
                  <c:v>36220</c:v>
                </c:pt>
                <c:pt idx="615">
                  <c:v>36251</c:v>
                </c:pt>
                <c:pt idx="616">
                  <c:v>36281</c:v>
                </c:pt>
                <c:pt idx="617">
                  <c:v>36312</c:v>
                </c:pt>
                <c:pt idx="618">
                  <c:v>36342</c:v>
                </c:pt>
                <c:pt idx="619">
                  <c:v>36373</c:v>
                </c:pt>
                <c:pt idx="620">
                  <c:v>36404</c:v>
                </c:pt>
                <c:pt idx="621">
                  <c:v>36434</c:v>
                </c:pt>
                <c:pt idx="622">
                  <c:v>36465</c:v>
                </c:pt>
                <c:pt idx="623">
                  <c:v>36495</c:v>
                </c:pt>
                <c:pt idx="624">
                  <c:v>36526</c:v>
                </c:pt>
                <c:pt idx="625">
                  <c:v>36557</c:v>
                </c:pt>
                <c:pt idx="626">
                  <c:v>36586</c:v>
                </c:pt>
                <c:pt idx="627">
                  <c:v>36617</c:v>
                </c:pt>
                <c:pt idx="628">
                  <c:v>36647</c:v>
                </c:pt>
                <c:pt idx="629">
                  <c:v>36678</c:v>
                </c:pt>
                <c:pt idx="630">
                  <c:v>36708</c:v>
                </c:pt>
                <c:pt idx="631">
                  <c:v>36739</c:v>
                </c:pt>
                <c:pt idx="632">
                  <c:v>36770</c:v>
                </c:pt>
                <c:pt idx="633">
                  <c:v>36800</c:v>
                </c:pt>
                <c:pt idx="634">
                  <c:v>36831</c:v>
                </c:pt>
                <c:pt idx="635">
                  <c:v>36861</c:v>
                </c:pt>
                <c:pt idx="636">
                  <c:v>36892</c:v>
                </c:pt>
                <c:pt idx="637">
                  <c:v>36923</c:v>
                </c:pt>
                <c:pt idx="638">
                  <c:v>36951</c:v>
                </c:pt>
                <c:pt idx="639">
                  <c:v>36982</c:v>
                </c:pt>
                <c:pt idx="640">
                  <c:v>37012</c:v>
                </c:pt>
                <c:pt idx="641">
                  <c:v>37043</c:v>
                </c:pt>
                <c:pt idx="642">
                  <c:v>37073</c:v>
                </c:pt>
                <c:pt idx="643">
                  <c:v>37104</c:v>
                </c:pt>
                <c:pt idx="644">
                  <c:v>37135</c:v>
                </c:pt>
                <c:pt idx="645">
                  <c:v>37165</c:v>
                </c:pt>
                <c:pt idx="646">
                  <c:v>37196</c:v>
                </c:pt>
                <c:pt idx="647">
                  <c:v>37226</c:v>
                </c:pt>
                <c:pt idx="648">
                  <c:v>37257</c:v>
                </c:pt>
                <c:pt idx="649">
                  <c:v>37288</c:v>
                </c:pt>
                <c:pt idx="650">
                  <c:v>37316</c:v>
                </c:pt>
                <c:pt idx="651">
                  <c:v>37347</c:v>
                </c:pt>
                <c:pt idx="652">
                  <c:v>37377</c:v>
                </c:pt>
                <c:pt idx="653">
                  <c:v>37408</c:v>
                </c:pt>
                <c:pt idx="654">
                  <c:v>37438</c:v>
                </c:pt>
                <c:pt idx="655">
                  <c:v>37469</c:v>
                </c:pt>
                <c:pt idx="656">
                  <c:v>37500</c:v>
                </c:pt>
                <c:pt idx="657">
                  <c:v>37530</c:v>
                </c:pt>
                <c:pt idx="658">
                  <c:v>37561</c:v>
                </c:pt>
                <c:pt idx="659">
                  <c:v>37591</c:v>
                </c:pt>
                <c:pt idx="660">
                  <c:v>37622</c:v>
                </c:pt>
                <c:pt idx="661">
                  <c:v>37653</c:v>
                </c:pt>
                <c:pt idx="662">
                  <c:v>37681</c:v>
                </c:pt>
                <c:pt idx="663">
                  <c:v>37712</c:v>
                </c:pt>
                <c:pt idx="664">
                  <c:v>37742</c:v>
                </c:pt>
                <c:pt idx="665">
                  <c:v>37773</c:v>
                </c:pt>
                <c:pt idx="666">
                  <c:v>37803</c:v>
                </c:pt>
                <c:pt idx="667">
                  <c:v>37834</c:v>
                </c:pt>
                <c:pt idx="668">
                  <c:v>37865</c:v>
                </c:pt>
                <c:pt idx="669">
                  <c:v>37895</c:v>
                </c:pt>
                <c:pt idx="670">
                  <c:v>37926</c:v>
                </c:pt>
                <c:pt idx="671">
                  <c:v>37956</c:v>
                </c:pt>
                <c:pt idx="672">
                  <c:v>37987</c:v>
                </c:pt>
                <c:pt idx="673">
                  <c:v>38018</c:v>
                </c:pt>
                <c:pt idx="674">
                  <c:v>38047</c:v>
                </c:pt>
                <c:pt idx="675">
                  <c:v>38078</c:v>
                </c:pt>
                <c:pt idx="676">
                  <c:v>38108</c:v>
                </c:pt>
                <c:pt idx="677">
                  <c:v>38139</c:v>
                </c:pt>
                <c:pt idx="678">
                  <c:v>38169</c:v>
                </c:pt>
                <c:pt idx="679">
                  <c:v>38200</c:v>
                </c:pt>
                <c:pt idx="680">
                  <c:v>38231</c:v>
                </c:pt>
                <c:pt idx="681">
                  <c:v>38261</c:v>
                </c:pt>
                <c:pt idx="682">
                  <c:v>38292</c:v>
                </c:pt>
                <c:pt idx="683">
                  <c:v>38322</c:v>
                </c:pt>
                <c:pt idx="684">
                  <c:v>38353</c:v>
                </c:pt>
                <c:pt idx="685">
                  <c:v>38384</c:v>
                </c:pt>
                <c:pt idx="686">
                  <c:v>38412</c:v>
                </c:pt>
                <c:pt idx="687">
                  <c:v>38443</c:v>
                </c:pt>
                <c:pt idx="688">
                  <c:v>38473</c:v>
                </c:pt>
                <c:pt idx="689">
                  <c:v>38504</c:v>
                </c:pt>
                <c:pt idx="690">
                  <c:v>38534</c:v>
                </c:pt>
                <c:pt idx="691">
                  <c:v>38565</c:v>
                </c:pt>
                <c:pt idx="692">
                  <c:v>38596</c:v>
                </c:pt>
                <c:pt idx="693">
                  <c:v>38626</c:v>
                </c:pt>
                <c:pt idx="694">
                  <c:v>38657</c:v>
                </c:pt>
                <c:pt idx="695">
                  <c:v>38687</c:v>
                </c:pt>
                <c:pt idx="696">
                  <c:v>38718</c:v>
                </c:pt>
                <c:pt idx="697">
                  <c:v>38749</c:v>
                </c:pt>
                <c:pt idx="698">
                  <c:v>38777</c:v>
                </c:pt>
                <c:pt idx="699">
                  <c:v>38808</c:v>
                </c:pt>
                <c:pt idx="700">
                  <c:v>38838</c:v>
                </c:pt>
                <c:pt idx="701">
                  <c:v>38869</c:v>
                </c:pt>
                <c:pt idx="702">
                  <c:v>38899</c:v>
                </c:pt>
                <c:pt idx="703">
                  <c:v>38930</c:v>
                </c:pt>
                <c:pt idx="704">
                  <c:v>38961</c:v>
                </c:pt>
                <c:pt idx="705">
                  <c:v>38991</c:v>
                </c:pt>
                <c:pt idx="706">
                  <c:v>39022</c:v>
                </c:pt>
                <c:pt idx="707">
                  <c:v>39052</c:v>
                </c:pt>
                <c:pt idx="708">
                  <c:v>39083</c:v>
                </c:pt>
                <c:pt idx="709">
                  <c:v>39114</c:v>
                </c:pt>
                <c:pt idx="710">
                  <c:v>39142</c:v>
                </c:pt>
                <c:pt idx="711">
                  <c:v>39173</c:v>
                </c:pt>
                <c:pt idx="712">
                  <c:v>39203</c:v>
                </c:pt>
                <c:pt idx="713">
                  <c:v>39234</c:v>
                </c:pt>
                <c:pt idx="714">
                  <c:v>39264</c:v>
                </c:pt>
                <c:pt idx="715">
                  <c:v>39295</c:v>
                </c:pt>
                <c:pt idx="716">
                  <c:v>39326</c:v>
                </c:pt>
                <c:pt idx="717">
                  <c:v>39356</c:v>
                </c:pt>
                <c:pt idx="718">
                  <c:v>39387</c:v>
                </c:pt>
                <c:pt idx="719">
                  <c:v>39417</c:v>
                </c:pt>
                <c:pt idx="720">
                  <c:v>39448</c:v>
                </c:pt>
                <c:pt idx="721">
                  <c:v>39479</c:v>
                </c:pt>
                <c:pt idx="722">
                  <c:v>39508</c:v>
                </c:pt>
                <c:pt idx="723">
                  <c:v>39539</c:v>
                </c:pt>
                <c:pt idx="724">
                  <c:v>39569</c:v>
                </c:pt>
                <c:pt idx="725">
                  <c:v>39600</c:v>
                </c:pt>
                <c:pt idx="726">
                  <c:v>39630</c:v>
                </c:pt>
                <c:pt idx="727">
                  <c:v>39661</c:v>
                </c:pt>
                <c:pt idx="728">
                  <c:v>39692</c:v>
                </c:pt>
                <c:pt idx="729">
                  <c:v>39722</c:v>
                </c:pt>
                <c:pt idx="730">
                  <c:v>39753</c:v>
                </c:pt>
                <c:pt idx="731">
                  <c:v>39783</c:v>
                </c:pt>
                <c:pt idx="732">
                  <c:v>39814</c:v>
                </c:pt>
                <c:pt idx="733">
                  <c:v>39845</c:v>
                </c:pt>
                <c:pt idx="734">
                  <c:v>39873</c:v>
                </c:pt>
                <c:pt idx="735">
                  <c:v>39904</c:v>
                </c:pt>
                <c:pt idx="736">
                  <c:v>39934</c:v>
                </c:pt>
                <c:pt idx="737">
                  <c:v>39965</c:v>
                </c:pt>
                <c:pt idx="738">
                  <c:v>39995</c:v>
                </c:pt>
                <c:pt idx="739">
                  <c:v>40026</c:v>
                </c:pt>
                <c:pt idx="740">
                  <c:v>40057</c:v>
                </c:pt>
                <c:pt idx="741">
                  <c:v>40087</c:v>
                </c:pt>
                <c:pt idx="742">
                  <c:v>40118</c:v>
                </c:pt>
                <c:pt idx="743">
                  <c:v>40148</c:v>
                </c:pt>
                <c:pt idx="744">
                  <c:v>40179</c:v>
                </c:pt>
                <c:pt idx="745">
                  <c:v>40210</c:v>
                </c:pt>
                <c:pt idx="746">
                  <c:v>40238</c:v>
                </c:pt>
                <c:pt idx="747">
                  <c:v>40269</c:v>
                </c:pt>
                <c:pt idx="748">
                  <c:v>40299</c:v>
                </c:pt>
                <c:pt idx="749">
                  <c:v>40330</c:v>
                </c:pt>
                <c:pt idx="750">
                  <c:v>40360</c:v>
                </c:pt>
                <c:pt idx="751">
                  <c:v>40391</c:v>
                </c:pt>
                <c:pt idx="752">
                  <c:v>40422</c:v>
                </c:pt>
                <c:pt idx="753">
                  <c:v>40452</c:v>
                </c:pt>
                <c:pt idx="754">
                  <c:v>40483</c:v>
                </c:pt>
                <c:pt idx="755">
                  <c:v>40513</c:v>
                </c:pt>
                <c:pt idx="756">
                  <c:v>40544</c:v>
                </c:pt>
                <c:pt idx="757">
                  <c:v>40575</c:v>
                </c:pt>
                <c:pt idx="758">
                  <c:v>40603</c:v>
                </c:pt>
                <c:pt idx="759">
                  <c:v>40634</c:v>
                </c:pt>
                <c:pt idx="760">
                  <c:v>40664</c:v>
                </c:pt>
                <c:pt idx="761">
                  <c:v>40695</c:v>
                </c:pt>
                <c:pt idx="762">
                  <c:v>40725</c:v>
                </c:pt>
                <c:pt idx="763">
                  <c:v>40756</c:v>
                </c:pt>
                <c:pt idx="764">
                  <c:v>40787</c:v>
                </c:pt>
                <c:pt idx="765">
                  <c:v>40817</c:v>
                </c:pt>
                <c:pt idx="766">
                  <c:v>40848</c:v>
                </c:pt>
                <c:pt idx="767">
                  <c:v>40878</c:v>
                </c:pt>
                <c:pt idx="768">
                  <c:v>40909</c:v>
                </c:pt>
                <c:pt idx="769">
                  <c:v>40940</c:v>
                </c:pt>
                <c:pt idx="770">
                  <c:v>40969</c:v>
                </c:pt>
                <c:pt idx="771">
                  <c:v>41000</c:v>
                </c:pt>
                <c:pt idx="772">
                  <c:v>41030</c:v>
                </c:pt>
                <c:pt idx="773">
                  <c:v>41061</c:v>
                </c:pt>
                <c:pt idx="774">
                  <c:v>41091</c:v>
                </c:pt>
                <c:pt idx="775">
                  <c:v>41122</c:v>
                </c:pt>
                <c:pt idx="776">
                  <c:v>41153</c:v>
                </c:pt>
                <c:pt idx="777">
                  <c:v>41183</c:v>
                </c:pt>
                <c:pt idx="778">
                  <c:v>41214</c:v>
                </c:pt>
                <c:pt idx="779">
                  <c:v>41244</c:v>
                </c:pt>
                <c:pt idx="780">
                  <c:v>41275</c:v>
                </c:pt>
                <c:pt idx="781">
                  <c:v>41306</c:v>
                </c:pt>
                <c:pt idx="782">
                  <c:v>41334</c:v>
                </c:pt>
                <c:pt idx="783">
                  <c:v>41365</c:v>
                </c:pt>
                <c:pt idx="784">
                  <c:v>41395</c:v>
                </c:pt>
                <c:pt idx="785">
                  <c:v>41426</c:v>
                </c:pt>
                <c:pt idx="786">
                  <c:v>41456</c:v>
                </c:pt>
                <c:pt idx="787">
                  <c:v>41487</c:v>
                </c:pt>
                <c:pt idx="788">
                  <c:v>41518</c:v>
                </c:pt>
                <c:pt idx="789">
                  <c:v>41548</c:v>
                </c:pt>
                <c:pt idx="790">
                  <c:v>41579</c:v>
                </c:pt>
                <c:pt idx="791">
                  <c:v>41609</c:v>
                </c:pt>
                <c:pt idx="792">
                  <c:v>41640</c:v>
                </c:pt>
                <c:pt idx="793">
                  <c:v>41671</c:v>
                </c:pt>
                <c:pt idx="794">
                  <c:v>41699</c:v>
                </c:pt>
                <c:pt idx="795">
                  <c:v>41730</c:v>
                </c:pt>
                <c:pt idx="796">
                  <c:v>41760</c:v>
                </c:pt>
                <c:pt idx="797">
                  <c:v>41791</c:v>
                </c:pt>
                <c:pt idx="798">
                  <c:v>41821</c:v>
                </c:pt>
                <c:pt idx="799">
                  <c:v>41852</c:v>
                </c:pt>
                <c:pt idx="800">
                  <c:v>41883</c:v>
                </c:pt>
                <c:pt idx="801">
                  <c:v>41913</c:v>
                </c:pt>
                <c:pt idx="802">
                  <c:v>41944</c:v>
                </c:pt>
                <c:pt idx="803">
                  <c:v>41974</c:v>
                </c:pt>
                <c:pt idx="804">
                  <c:v>42005</c:v>
                </c:pt>
                <c:pt idx="805">
                  <c:v>42036</c:v>
                </c:pt>
                <c:pt idx="806">
                  <c:v>42064</c:v>
                </c:pt>
                <c:pt idx="807">
                  <c:v>42095</c:v>
                </c:pt>
                <c:pt idx="808">
                  <c:v>42125</c:v>
                </c:pt>
                <c:pt idx="809">
                  <c:v>42156</c:v>
                </c:pt>
                <c:pt idx="810">
                  <c:v>42186</c:v>
                </c:pt>
                <c:pt idx="811">
                  <c:v>42217</c:v>
                </c:pt>
                <c:pt idx="812">
                  <c:v>42248</c:v>
                </c:pt>
                <c:pt idx="813">
                  <c:v>42278</c:v>
                </c:pt>
                <c:pt idx="814">
                  <c:v>42309</c:v>
                </c:pt>
                <c:pt idx="815">
                  <c:v>42339</c:v>
                </c:pt>
                <c:pt idx="816">
                  <c:v>42370</c:v>
                </c:pt>
                <c:pt idx="817">
                  <c:v>42401</c:v>
                </c:pt>
                <c:pt idx="818">
                  <c:v>42430</c:v>
                </c:pt>
                <c:pt idx="819">
                  <c:v>42461</c:v>
                </c:pt>
                <c:pt idx="820">
                  <c:v>42491</c:v>
                </c:pt>
                <c:pt idx="821">
                  <c:v>42522</c:v>
                </c:pt>
                <c:pt idx="822">
                  <c:v>42552</c:v>
                </c:pt>
                <c:pt idx="823">
                  <c:v>42583</c:v>
                </c:pt>
                <c:pt idx="824">
                  <c:v>42614</c:v>
                </c:pt>
                <c:pt idx="825">
                  <c:v>42644</c:v>
                </c:pt>
                <c:pt idx="826">
                  <c:v>42675</c:v>
                </c:pt>
                <c:pt idx="827">
                  <c:v>42705</c:v>
                </c:pt>
                <c:pt idx="828">
                  <c:v>42736</c:v>
                </c:pt>
                <c:pt idx="829">
                  <c:v>42767</c:v>
                </c:pt>
                <c:pt idx="830">
                  <c:v>42795</c:v>
                </c:pt>
                <c:pt idx="831">
                  <c:v>42826</c:v>
                </c:pt>
                <c:pt idx="832">
                  <c:v>42856</c:v>
                </c:pt>
                <c:pt idx="833">
                  <c:v>42887</c:v>
                </c:pt>
                <c:pt idx="834">
                  <c:v>42917</c:v>
                </c:pt>
                <c:pt idx="835">
                  <c:v>42948</c:v>
                </c:pt>
                <c:pt idx="836">
                  <c:v>42979</c:v>
                </c:pt>
                <c:pt idx="837">
                  <c:v>43009</c:v>
                </c:pt>
                <c:pt idx="838">
                  <c:v>43040</c:v>
                </c:pt>
                <c:pt idx="839">
                  <c:v>43070</c:v>
                </c:pt>
                <c:pt idx="840">
                  <c:v>43101</c:v>
                </c:pt>
                <c:pt idx="841">
                  <c:v>43132</c:v>
                </c:pt>
                <c:pt idx="842">
                  <c:v>43160</c:v>
                </c:pt>
                <c:pt idx="843">
                  <c:v>43191</c:v>
                </c:pt>
                <c:pt idx="844">
                  <c:v>43221</c:v>
                </c:pt>
                <c:pt idx="845">
                  <c:v>43252</c:v>
                </c:pt>
                <c:pt idx="846">
                  <c:v>43282</c:v>
                </c:pt>
                <c:pt idx="847">
                  <c:v>43313</c:v>
                </c:pt>
                <c:pt idx="848">
                  <c:v>43344</c:v>
                </c:pt>
                <c:pt idx="849">
                  <c:v>43374</c:v>
                </c:pt>
                <c:pt idx="850">
                  <c:v>43405</c:v>
                </c:pt>
                <c:pt idx="851">
                  <c:v>43435</c:v>
                </c:pt>
                <c:pt idx="852">
                  <c:v>43466</c:v>
                </c:pt>
                <c:pt idx="853">
                  <c:v>43497</c:v>
                </c:pt>
                <c:pt idx="854">
                  <c:v>43525</c:v>
                </c:pt>
                <c:pt idx="855">
                  <c:v>43556</c:v>
                </c:pt>
                <c:pt idx="856">
                  <c:v>43586</c:v>
                </c:pt>
                <c:pt idx="857">
                  <c:v>43617</c:v>
                </c:pt>
                <c:pt idx="858">
                  <c:v>43647</c:v>
                </c:pt>
                <c:pt idx="859">
                  <c:v>43678</c:v>
                </c:pt>
                <c:pt idx="860">
                  <c:v>43709</c:v>
                </c:pt>
                <c:pt idx="861">
                  <c:v>43739</c:v>
                </c:pt>
                <c:pt idx="862">
                  <c:v>43770</c:v>
                </c:pt>
                <c:pt idx="863">
                  <c:v>43800</c:v>
                </c:pt>
                <c:pt idx="864">
                  <c:v>43831</c:v>
                </c:pt>
                <c:pt idx="865">
                  <c:v>43862</c:v>
                </c:pt>
                <c:pt idx="866">
                  <c:v>43891</c:v>
                </c:pt>
                <c:pt idx="867">
                  <c:v>43922</c:v>
                </c:pt>
                <c:pt idx="868">
                  <c:v>43952</c:v>
                </c:pt>
                <c:pt idx="869">
                  <c:v>43983</c:v>
                </c:pt>
                <c:pt idx="870">
                  <c:v>44013</c:v>
                </c:pt>
                <c:pt idx="871">
                  <c:v>44044</c:v>
                </c:pt>
                <c:pt idx="872">
                  <c:v>44075</c:v>
                </c:pt>
                <c:pt idx="873">
                  <c:v>44105</c:v>
                </c:pt>
                <c:pt idx="874">
                  <c:v>44136</c:v>
                </c:pt>
                <c:pt idx="875">
                  <c:v>44166</c:v>
                </c:pt>
                <c:pt idx="876">
                  <c:v>44197</c:v>
                </c:pt>
                <c:pt idx="877">
                  <c:v>44228</c:v>
                </c:pt>
                <c:pt idx="878">
                  <c:v>44256</c:v>
                </c:pt>
                <c:pt idx="879">
                  <c:v>44287</c:v>
                </c:pt>
                <c:pt idx="880">
                  <c:v>44317</c:v>
                </c:pt>
                <c:pt idx="881">
                  <c:v>44348</c:v>
                </c:pt>
                <c:pt idx="882">
                  <c:v>44378</c:v>
                </c:pt>
                <c:pt idx="883">
                  <c:v>44409</c:v>
                </c:pt>
                <c:pt idx="884">
                  <c:v>44440</c:v>
                </c:pt>
                <c:pt idx="885">
                  <c:v>44470</c:v>
                </c:pt>
                <c:pt idx="886">
                  <c:v>44501</c:v>
                </c:pt>
                <c:pt idx="887">
                  <c:v>44531</c:v>
                </c:pt>
                <c:pt idx="888">
                  <c:v>44562</c:v>
                </c:pt>
                <c:pt idx="889">
                  <c:v>44593</c:v>
                </c:pt>
                <c:pt idx="890">
                  <c:v>44621</c:v>
                </c:pt>
                <c:pt idx="891">
                  <c:v>44652</c:v>
                </c:pt>
                <c:pt idx="892">
                  <c:v>44682</c:v>
                </c:pt>
                <c:pt idx="893">
                  <c:v>44713</c:v>
                </c:pt>
                <c:pt idx="894">
                  <c:v>44743</c:v>
                </c:pt>
                <c:pt idx="895">
                  <c:v>44774</c:v>
                </c:pt>
                <c:pt idx="896">
                  <c:v>44805</c:v>
                </c:pt>
                <c:pt idx="897">
                  <c:v>44835</c:v>
                </c:pt>
                <c:pt idx="898">
                  <c:v>44866</c:v>
                </c:pt>
                <c:pt idx="899">
                  <c:v>44896</c:v>
                </c:pt>
                <c:pt idx="900">
                  <c:v>44927</c:v>
                </c:pt>
                <c:pt idx="901">
                  <c:v>44958</c:v>
                </c:pt>
                <c:pt idx="902">
                  <c:v>44986</c:v>
                </c:pt>
                <c:pt idx="903">
                  <c:v>45017</c:v>
                </c:pt>
                <c:pt idx="904">
                  <c:v>45047</c:v>
                </c:pt>
                <c:pt idx="905">
                  <c:v>45078</c:v>
                </c:pt>
                <c:pt idx="906">
                  <c:v>45108</c:v>
                </c:pt>
                <c:pt idx="907">
                  <c:v>45139</c:v>
                </c:pt>
                <c:pt idx="908">
                  <c:v>45170</c:v>
                </c:pt>
                <c:pt idx="909">
                  <c:v>45200</c:v>
                </c:pt>
                <c:pt idx="910">
                  <c:v>45231</c:v>
                </c:pt>
                <c:pt idx="911">
                  <c:v>45261</c:v>
                </c:pt>
                <c:pt idx="912">
                  <c:v>45292</c:v>
                </c:pt>
                <c:pt idx="913">
                  <c:v>45323</c:v>
                </c:pt>
                <c:pt idx="914">
                  <c:v>45352</c:v>
                </c:pt>
                <c:pt idx="915">
                  <c:v>45383</c:v>
                </c:pt>
                <c:pt idx="916">
                  <c:v>45413</c:v>
                </c:pt>
                <c:pt idx="917">
                  <c:v>45444</c:v>
                </c:pt>
                <c:pt idx="918">
                  <c:v>45474</c:v>
                </c:pt>
                <c:pt idx="919">
                  <c:v>45505</c:v>
                </c:pt>
                <c:pt idx="920">
                  <c:v>45536</c:v>
                </c:pt>
                <c:pt idx="921">
                  <c:v>45566</c:v>
                </c:pt>
                <c:pt idx="922">
                  <c:v>45597</c:v>
                </c:pt>
                <c:pt idx="923">
                  <c:v>45627</c:v>
                </c:pt>
                <c:pt idx="924">
                  <c:v>45658</c:v>
                </c:pt>
                <c:pt idx="925">
                  <c:v>45689</c:v>
                </c:pt>
                <c:pt idx="926">
                  <c:v>45717</c:v>
                </c:pt>
                <c:pt idx="927">
                  <c:v>45748</c:v>
                </c:pt>
                <c:pt idx="928">
                  <c:v>45778</c:v>
                </c:pt>
              </c:numCache>
            </c:numRef>
          </c:cat>
          <c:val>
            <c:numRef>
              <c:f>'Databuffet - 2025-06-10T145700.'!$B$7:$B$935</c:f>
              <c:numCache>
                <c:formatCode>General</c:formatCode>
                <c:ptCount val="929"/>
                <c:pt idx="0">
                  <c:v>58.6</c:v>
                </c:pt>
                <c:pt idx="1">
                  <c:v>58.9</c:v>
                </c:pt>
                <c:pt idx="2">
                  <c:v>58.5</c:v>
                </c:pt>
                <c:pt idx="3">
                  <c:v>59</c:v>
                </c:pt>
                <c:pt idx="4">
                  <c:v>58.3</c:v>
                </c:pt>
                <c:pt idx="5">
                  <c:v>59.2</c:v>
                </c:pt>
                <c:pt idx="6">
                  <c:v>59.3</c:v>
                </c:pt>
                <c:pt idx="7">
                  <c:v>58.9</c:v>
                </c:pt>
                <c:pt idx="8">
                  <c:v>58.9</c:v>
                </c:pt>
                <c:pt idx="9">
                  <c:v>58.7</c:v>
                </c:pt>
                <c:pt idx="10">
                  <c:v>58.7</c:v>
                </c:pt>
                <c:pt idx="11">
                  <c:v>59.1</c:v>
                </c:pt>
                <c:pt idx="12">
                  <c:v>58.7</c:v>
                </c:pt>
                <c:pt idx="13">
                  <c:v>59</c:v>
                </c:pt>
                <c:pt idx="14">
                  <c:v>58.9</c:v>
                </c:pt>
                <c:pt idx="15">
                  <c:v>58.8</c:v>
                </c:pt>
                <c:pt idx="16">
                  <c:v>59</c:v>
                </c:pt>
                <c:pt idx="17">
                  <c:v>58.6</c:v>
                </c:pt>
                <c:pt idx="18">
                  <c:v>58.9</c:v>
                </c:pt>
                <c:pt idx="19">
                  <c:v>59.2</c:v>
                </c:pt>
                <c:pt idx="20">
                  <c:v>59.1</c:v>
                </c:pt>
                <c:pt idx="21">
                  <c:v>59.6</c:v>
                </c:pt>
                <c:pt idx="22">
                  <c:v>59.4</c:v>
                </c:pt>
                <c:pt idx="23">
                  <c:v>59.2</c:v>
                </c:pt>
                <c:pt idx="24">
                  <c:v>58.9</c:v>
                </c:pt>
                <c:pt idx="25">
                  <c:v>58.9</c:v>
                </c:pt>
                <c:pt idx="26">
                  <c:v>58.8</c:v>
                </c:pt>
                <c:pt idx="27">
                  <c:v>59.2</c:v>
                </c:pt>
                <c:pt idx="28">
                  <c:v>59.1</c:v>
                </c:pt>
                <c:pt idx="29">
                  <c:v>59.4</c:v>
                </c:pt>
                <c:pt idx="30">
                  <c:v>59.1</c:v>
                </c:pt>
                <c:pt idx="31">
                  <c:v>59.5</c:v>
                </c:pt>
                <c:pt idx="32">
                  <c:v>59.2</c:v>
                </c:pt>
                <c:pt idx="33">
                  <c:v>59.4</c:v>
                </c:pt>
                <c:pt idx="34">
                  <c:v>59.3</c:v>
                </c:pt>
                <c:pt idx="35">
                  <c:v>59.2</c:v>
                </c:pt>
                <c:pt idx="36">
                  <c:v>59.1</c:v>
                </c:pt>
                <c:pt idx="37">
                  <c:v>59.1</c:v>
                </c:pt>
                <c:pt idx="38">
                  <c:v>59.8</c:v>
                </c:pt>
                <c:pt idx="39">
                  <c:v>59.1</c:v>
                </c:pt>
                <c:pt idx="40">
                  <c:v>59.4</c:v>
                </c:pt>
                <c:pt idx="41">
                  <c:v>59</c:v>
                </c:pt>
                <c:pt idx="42">
                  <c:v>59.4</c:v>
                </c:pt>
                <c:pt idx="43">
                  <c:v>59.2</c:v>
                </c:pt>
                <c:pt idx="44">
                  <c:v>59.1</c:v>
                </c:pt>
                <c:pt idx="45">
                  <c:v>59.4</c:v>
                </c:pt>
                <c:pt idx="46">
                  <c:v>59.2</c:v>
                </c:pt>
                <c:pt idx="47">
                  <c:v>59.6</c:v>
                </c:pt>
                <c:pt idx="48">
                  <c:v>59.5</c:v>
                </c:pt>
                <c:pt idx="49">
                  <c:v>59.5</c:v>
                </c:pt>
                <c:pt idx="50">
                  <c:v>58.9</c:v>
                </c:pt>
                <c:pt idx="51">
                  <c:v>58.8</c:v>
                </c:pt>
                <c:pt idx="52">
                  <c:v>59.1</c:v>
                </c:pt>
                <c:pt idx="53">
                  <c:v>59.1</c:v>
                </c:pt>
                <c:pt idx="54">
                  <c:v>58.9</c:v>
                </c:pt>
                <c:pt idx="55">
                  <c:v>58.7</c:v>
                </c:pt>
                <c:pt idx="56">
                  <c:v>59.2</c:v>
                </c:pt>
                <c:pt idx="57">
                  <c:v>58.7</c:v>
                </c:pt>
                <c:pt idx="58">
                  <c:v>59.1</c:v>
                </c:pt>
                <c:pt idx="59">
                  <c:v>59.2</c:v>
                </c:pt>
                <c:pt idx="60">
                  <c:v>59.5</c:v>
                </c:pt>
                <c:pt idx="61">
                  <c:v>59.5</c:v>
                </c:pt>
                <c:pt idx="62">
                  <c:v>59.6</c:v>
                </c:pt>
                <c:pt idx="63">
                  <c:v>59.1</c:v>
                </c:pt>
                <c:pt idx="64">
                  <c:v>58.6</c:v>
                </c:pt>
                <c:pt idx="65">
                  <c:v>58.9</c:v>
                </c:pt>
                <c:pt idx="66">
                  <c:v>58.9</c:v>
                </c:pt>
                <c:pt idx="67">
                  <c:v>58.6</c:v>
                </c:pt>
                <c:pt idx="68">
                  <c:v>58.5</c:v>
                </c:pt>
                <c:pt idx="69">
                  <c:v>58.5</c:v>
                </c:pt>
                <c:pt idx="70">
                  <c:v>58.6</c:v>
                </c:pt>
                <c:pt idx="71">
                  <c:v>58.3</c:v>
                </c:pt>
                <c:pt idx="72">
                  <c:v>58.6</c:v>
                </c:pt>
                <c:pt idx="73">
                  <c:v>59.3</c:v>
                </c:pt>
                <c:pt idx="74">
                  <c:v>59.1</c:v>
                </c:pt>
                <c:pt idx="75">
                  <c:v>59.2</c:v>
                </c:pt>
                <c:pt idx="76">
                  <c:v>58.9</c:v>
                </c:pt>
                <c:pt idx="77">
                  <c:v>58.5</c:v>
                </c:pt>
                <c:pt idx="78">
                  <c:v>58.4</c:v>
                </c:pt>
                <c:pt idx="79">
                  <c:v>58.7</c:v>
                </c:pt>
                <c:pt idx="80">
                  <c:v>59.2</c:v>
                </c:pt>
                <c:pt idx="81">
                  <c:v>58.8</c:v>
                </c:pt>
                <c:pt idx="82">
                  <c:v>58.6</c:v>
                </c:pt>
                <c:pt idx="83">
                  <c:v>58.1</c:v>
                </c:pt>
                <c:pt idx="84">
                  <c:v>58.6</c:v>
                </c:pt>
                <c:pt idx="85">
                  <c:v>58.4</c:v>
                </c:pt>
                <c:pt idx="86">
                  <c:v>58.5</c:v>
                </c:pt>
                <c:pt idx="87">
                  <c:v>59</c:v>
                </c:pt>
                <c:pt idx="88">
                  <c:v>58.8</c:v>
                </c:pt>
                <c:pt idx="89">
                  <c:v>58.8</c:v>
                </c:pt>
                <c:pt idx="90">
                  <c:v>59.3</c:v>
                </c:pt>
                <c:pt idx="91">
                  <c:v>59.7</c:v>
                </c:pt>
                <c:pt idx="92">
                  <c:v>59.7</c:v>
                </c:pt>
                <c:pt idx="93">
                  <c:v>59.8</c:v>
                </c:pt>
                <c:pt idx="94">
                  <c:v>59.9</c:v>
                </c:pt>
                <c:pt idx="95">
                  <c:v>60.2</c:v>
                </c:pt>
                <c:pt idx="96">
                  <c:v>60.2</c:v>
                </c:pt>
                <c:pt idx="97">
                  <c:v>59.9</c:v>
                </c:pt>
                <c:pt idx="98">
                  <c:v>59.8</c:v>
                </c:pt>
                <c:pt idx="99">
                  <c:v>59.9</c:v>
                </c:pt>
                <c:pt idx="100">
                  <c:v>60.2</c:v>
                </c:pt>
                <c:pt idx="101">
                  <c:v>60.1</c:v>
                </c:pt>
                <c:pt idx="102">
                  <c:v>60.1</c:v>
                </c:pt>
                <c:pt idx="103">
                  <c:v>60</c:v>
                </c:pt>
                <c:pt idx="104">
                  <c:v>60</c:v>
                </c:pt>
                <c:pt idx="105">
                  <c:v>59.8</c:v>
                </c:pt>
                <c:pt idx="106">
                  <c:v>59.8</c:v>
                </c:pt>
                <c:pt idx="107">
                  <c:v>59.8</c:v>
                </c:pt>
                <c:pt idx="108">
                  <c:v>59.5</c:v>
                </c:pt>
                <c:pt idx="109">
                  <c:v>59.9</c:v>
                </c:pt>
                <c:pt idx="110">
                  <c:v>59.8</c:v>
                </c:pt>
                <c:pt idx="111">
                  <c:v>59.5</c:v>
                </c:pt>
                <c:pt idx="112">
                  <c:v>59.5</c:v>
                </c:pt>
                <c:pt idx="113">
                  <c:v>59.8</c:v>
                </c:pt>
                <c:pt idx="114">
                  <c:v>60</c:v>
                </c:pt>
                <c:pt idx="115">
                  <c:v>59.3</c:v>
                </c:pt>
                <c:pt idx="116">
                  <c:v>59.6</c:v>
                </c:pt>
                <c:pt idx="117">
                  <c:v>59.5</c:v>
                </c:pt>
                <c:pt idx="118">
                  <c:v>59.5</c:v>
                </c:pt>
                <c:pt idx="119">
                  <c:v>59.6</c:v>
                </c:pt>
                <c:pt idx="120">
                  <c:v>59.3</c:v>
                </c:pt>
                <c:pt idx="121">
                  <c:v>59.3</c:v>
                </c:pt>
                <c:pt idx="122">
                  <c:v>59.3</c:v>
                </c:pt>
                <c:pt idx="123">
                  <c:v>59.6</c:v>
                </c:pt>
                <c:pt idx="124">
                  <c:v>59.8</c:v>
                </c:pt>
                <c:pt idx="125">
                  <c:v>59.5</c:v>
                </c:pt>
                <c:pt idx="126">
                  <c:v>59.6</c:v>
                </c:pt>
                <c:pt idx="127">
                  <c:v>59.8</c:v>
                </c:pt>
                <c:pt idx="128">
                  <c:v>59.7</c:v>
                </c:pt>
                <c:pt idx="129">
                  <c:v>59.6</c:v>
                </c:pt>
                <c:pt idx="130">
                  <c:v>59.2</c:v>
                </c:pt>
                <c:pt idx="131">
                  <c:v>59.2</c:v>
                </c:pt>
                <c:pt idx="132">
                  <c:v>59.3</c:v>
                </c:pt>
                <c:pt idx="133">
                  <c:v>59</c:v>
                </c:pt>
                <c:pt idx="134">
                  <c:v>59.3</c:v>
                </c:pt>
                <c:pt idx="135">
                  <c:v>59.4</c:v>
                </c:pt>
                <c:pt idx="136">
                  <c:v>59.2</c:v>
                </c:pt>
                <c:pt idx="137">
                  <c:v>59.2</c:v>
                </c:pt>
                <c:pt idx="138">
                  <c:v>59.4</c:v>
                </c:pt>
                <c:pt idx="139">
                  <c:v>59.2</c:v>
                </c:pt>
                <c:pt idx="140">
                  <c:v>59.3</c:v>
                </c:pt>
                <c:pt idx="141">
                  <c:v>59.4</c:v>
                </c:pt>
                <c:pt idx="142">
                  <c:v>59.1</c:v>
                </c:pt>
                <c:pt idx="143">
                  <c:v>59.5</c:v>
                </c:pt>
                <c:pt idx="144">
                  <c:v>59.1</c:v>
                </c:pt>
                <c:pt idx="145">
                  <c:v>59.1</c:v>
                </c:pt>
                <c:pt idx="146">
                  <c:v>58.5</c:v>
                </c:pt>
                <c:pt idx="147">
                  <c:v>59.5</c:v>
                </c:pt>
                <c:pt idx="148">
                  <c:v>59.5</c:v>
                </c:pt>
                <c:pt idx="149">
                  <c:v>59.7</c:v>
                </c:pt>
                <c:pt idx="150">
                  <c:v>59.5</c:v>
                </c:pt>
                <c:pt idx="151">
                  <c:v>59.5</c:v>
                </c:pt>
                <c:pt idx="152">
                  <c:v>59.7</c:v>
                </c:pt>
                <c:pt idx="153">
                  <c:v>59.4</c:v>
                </c:pt>
                <c:pt idx="154">
                  <c:v>59.8</c:v>
                </c:pt>
                <c:pt idx="155">
                  <c:v>59.7</c:v>
                </c:pt>
                <c:pt idx="156">
                  <c:v>59.6</c:v>
                </c:pt>
                <c:pt idx="157">
                  <c:v>59.6</c:v>
                </c:pt>
                <c:pt idx="158">
                  <c:v>59.7</c:v>
                </c:pt>
                <c:pt idx="159">
                  <c:v>59.3</c:v>
                </c:pt>
                <c:pt idx="160">
                  <c:v>59.4</c:v>
                </c:pt>
                <c:pt idx="161">
                  <c:v>59.7</c:v>
                </c:pt>
                <c:pt idx="162">
                  <c:v>59.3</c:v>
                </c:pt>
                <c:pt idx="163">
                  <c:v>59.3</c:v>
                </c:pt>
                <c:pt idx="164">
                  <c:v>59</c:v>
                </c:pt>
                <c:pt idx="165">
                  <c:v>59.1</c:v>
                </c:pt>
                <c:pt idx="166">
                  <c:v>59.1</c:v>
                </c:pt>
                <c:pt idx="167">
                  <c:v>58.8</c:v>
                </c:pt>
                <c:pt idx="168">
                  <c:v>58.8</c:v>
                </c:pt>
                <c:pt idx="169">
                  <c:v>59</c:v>
                </c:pt>
                <c:pt idx="170">
                  <c:v>58.9</c:v>
                </c:pt>
                <c:pt idx="171">
                  <c:v>58.7</c:v>
                </c:pt>
                <c:pt idx="172">
                  <c:v>58.9</c:v>
                </c:pt>
                <c:pt idx="173">
                  <c:v>58.8</c:v>
                </c:pt>
                <c:pt idx="174">
                  <c:v>58.5</c:v>
                </c:pt>
                <c:pt idx="175">
                  <c:v>59</c:v>
                </c:pt>
                <c:pt idx="176">
                  <c:v>59</c:v>
                </c:pt>
                <c:pt idx="177">
                  <c:v>58.7</c:v>
                </c:pt>
                <c:pt idx="178">
                  <c:v>58.5</c:v>
                </c:pt>
                <c:pt idx="179">
                  <c:v>58.4</c:v>
                </c:pt>
                <c:pt idx="180">
                  <c:v>58.6</c:v>
                </c:pt>
                <c:pt idx="181">
                  <c:v>58.6</c:v>
                </c:pt>
                <c:pt idx="182">
                  <c:v>58.6</c:v>
                </c:pt>
                <c:pt idx="183">
                  <c:v>58.8</c:v>
                </c:pt>
                <c:pt idx="184">
                  <c:v>58.8</c:v>
                </c:pt>
                <c:pt idx="185">
                  <c:v>58.5</c:v>
                </c:pt>
                <c:pt idx="186">
                  <c:v>58.7</c:v>
                </c:pt>
                <c:pt idx="187">
                  <c:v>58.5</c:v>
                </c:pt>
                <c:pt idx="188">
                  <c:v>58.7</c:v>
                </c:pt>
                <c:pt idx="189">
                  <c:v>58.8</c:v>
                </c:pt>
                <c:pt idx="190">
                  <c:v>58.8</c:v>
                </c:pt>
                <c:pt idx="191">
                  <c:v>58.5</c:v>
                </c:pt>
                <c:pt idx="192">
                  <c:v>58.6</c:v>
                </c:pt>
                <c:pt idx="193">
                  <c:v>58.8</c:v>
                </c:pt>
                <c:pt idx="194">
                  <c:v>58.7</c:v>
                </c:pt>
                <c:pt idx="195">
                  <c:v>59.1</c:v>
                </c:pt>
                <c:pt idx="196">
                  <c:v>59.1</c:v>
                </c:pt>
                <c:pt idx="197">
                  <c:v>58.7</c:v>
                </c:pt>
                <c:pt idx="198">
                  <c:v>58.6</c:v>
                </c:pt>
                <c:pt idx="199">
                  <c:v>58.6</c:v>
                </c:pt>
                <c:pt idx="200">
                  <c:v>58.7</c:v>
                </c:pt>
                <c:pt idx="201">
                  <c:v>58.6</c:v>
                </c:pt>
                <c:pt idx="202">
                  <c:v>58.5</c:v>
                </c:pt>
                <c:pt idx="203">
                  <c:v>58.6</c:v>
                </c:pt>
                <c:pt idx="204">
                  <c:v>58.6</c:v>
                </c:pt>
                <c:pt idx="205">
                  <c:v>58.7</c:v>
                </c:pt>
                <c:pt idx="206">
                  <c:v>58.7</c:v>
                </c:pt>
                <c:pt idx="207">
                  <c:v>58.8</c:v>
                </c:pt>
                <c:pt idx="208">
                  <c:v>59</c:v>
                </c:pt>
                <c:pt idx="209">
                  <c:v>58.8</c:v>
                </c:pt>
                <c:pt idx="210">
                  <c:v>59.1</c:v>
                </c:pt>
                <c:pt idx="211">
                  <c:v>58.9</c:v>
                </c:pt>
                <c:pt idx="212">
                  <c:v>58.7</c:v>
                </c:pt>
                <c:pt idx="213">
                  <c:v>58.9</c:v>
                </c:pt>
                <c:pt idx="214">
                  <c:v>58.8</c:v>
                </c:pt>
                <c:pt idx="215">
                  <c:v>59</c:v>
                </c:pt>
                <c:pt idx="216">
                  <c:v>59</c:v>
                </c:pt>
                <c:pt idx="217">
                  <c:v>58.8</c:v>
                </c:pt>
                <c:pt idx="218">
                  <c:v>58.8</c:v>
                </c:pt>
                <c:pt idx="219">
                  <c:v>59</c:v>
                </c:pt>
                <c:pt idx="220">
                  <c:v>59</c:v>
                </c:pt>
                <c:pt idx="221">
                  <c:v>59.1</c:v>
                </c:pt>
                <c:pt idx="222">
                  <c:v>59.1</c:v>
                </c:pt>
                <c:pt idx="223">
                  <c:v>59.3</c:v>
                </c:pt>
                <c:pt idx="224">
                  <c:v>59.3</c:v>
                </c:pt>
                <c:pt idx="225">
                  <c:v>59.3</c:v>
                </c:pt>
                <c:pt idx="226">
                  <c:v>59.6</c:v>
                </c:pt>
                <c:pt idx="227">
                  <c:v>59.5</c:v>
                </c:pt>
                <c:pt idx="228">
                  <c:v>59.5</c:v>
                </c:pt>
                <c:pt idx="229">
                  <c:v>59.3</c:v>
                </c:pt>
                <c:pt idx="230">
                  <c:v>59.1</c:v>
                </c:pt>
                <c:pt idx="231">
                  <c:v>59.4</c:v>
                </c:pt>
                <c:pt idx="232">
                  <c:v>59.3</c:v>
                </c:pt>
                <c:pt idx="233">
                  <c:v>59.6</c:v>
                </c:pt>
                <c:pt idx="234">
                  <c:v>59.6</c:v>
                </c:pt>
                <c:pt idx="235">
                  <c:v>59.7</c:v>
                </c:pt>
                <c:pt idx="236">
                  <c:v>59.7</c:v>
                </c:pt>
                <c:pt idx="237">
                  <c:v>59.9</c:v>
                </c:pt>
                <c:pt idx="238">
                  <c:v>59.8</c:v>
                </c:pt>
                <c:pt idx="239">
                  <c:v>59.9</c:v>
                </c:pt>
                <c:pt idx="240">
                  <c:v>59.2</c:v>
                </c:pt>
                <c:pt idx="241">
                  <c:v>59.6</c:v>
                </c:pt>
                <c:pt idx="242">
                  <c:v>59.6</c:v>
                </c:pt>
                <c:pt idx="243">
                  <c:v>59.5</c:v>
                </c:pt>
                <c:pt idx="244">
                  <c:v>59.9</c:v>
                </c:pt>
                <c:pt idx="245">
                  <c:v>60</c:v>
                </c:pt>
                <c:pt idx="246">
                  <c:v>59.8</c:v>
                </c:pt>
                <c:pt idx="247">
                  <c:v>59.6</c:v>
                </c:pt>
                <c:pt idx="248">
                  <c:v>59.5</c:v>
                </c:pt>
                <c:pt idx="249">
                  <c:v>59.5</c:v>
                </c:pt>
                <c:pt idx="250">
                  <c:v>59.6</c:v>
                </c:pt>
                <c:pt idx="251">
                  <c:v>59.7</c:v>
                </c:pt>
                <c:pt idx="252">
                  <c:v>59.6</c:v>
                </c:pt>
                <c:pt idx="253">
                  <c:v>60</c:v>
                </c:pt>
                <c:pt idx="254">
                  <c:v>59.9</c:v>
                </c:pt>
                <c:pt idx="255">
                  <c:v>60</c:v>
                </c:pt>
                <c:pt idx="256">
                  <c:v>59.8</c:v>
                </c:pt>
                <c:pt idx="257">
                  <c:v>60.1</c:v>
                </c:pt>
                <c:pt idx="258">
                  <c:v>60.1</c:v>
                </c:pt>
                <c:pt idx="259">
                  <c:v>60.3</c:v>
                </c:pt>
                <c:pt idx="260">
                  <c:v>60.3</c:v>
                </c:pt>
                <c:pt idx="261">
                  <c:v>60.4</c:v>
                </c:pt>
                <c:pt idx="262">
                  <c:v>60.2</c:v>
                </c:pt>
                <c:pt idx="263">
                  <c:v>60.2</c:v>
                </c:pt>
                <c:pt idx="264">
                  <c:v>60.4</c:v>
                </c:pt>
                <c:pt idx="265">
                  <c:v>60.4</c:v>
                </c:pt>
                <c:pt idx="266">
                  <c:v>60.6</c:v>
                </c:pt>
                <c:pt idx="267">
                  <c:v>60.6</c:v>
                </c:pt>
                <c:pt idx="268">
                  <c:v>60.3</c:v>
                </c:pt>
                <c:pt idx="269">
                  <c:v>60.2</c:v>
                </c:pt>
                <c:pt idx="270">
                  <c:v>60.4</c:v>
                </c:pt>
                <c:pt idx="271">
                  <c:v>60.3</c:v>
                </c:pt>
                <c:pt idx="272">
                  <c:v>60.2</c:v>
                </c:pt>
                <c:pt idx="273">
                  <c:v>60.4</c:v>
                </c:pt>
                <c:pt idx="274">
                  <c:v>60.4</c:v>
                </c:pt>
                <c:pt idx="275">
                  <c:v>60.4</c:v>
                </c:pt>
                <c:pt idx="276">
                  <c:v>60.4</c:v>
                </c:pt>
                <c:pt idx="277">
                  <c:v>60.1</c:v>
                </c:pt>
                <c:pt idx="278">
                  <c:v>60</c:v>
                </c:pt>
                <c:pt idx="279">
                  <c:v>60.1</c:v>
                </c:pt>
                <c:pt idx="280">
                  <c:v>60.2</c:v>
                </c:pt>
                <c:pt idx="281">
                  <c:v>59.8</c:v>
                </c:pt>
                <c:pt idx="282">
                  <c:v>60.1</c:v>
                </c:pt>
                <c:pt idx="283">
                  <c:v>60.2</c:v>
                </c:pt>
                <c:pt idx="284">
                  <c:v>60.1</c:v>
                </c:pt>
                <c:pt idx="285">
                  <c:v>60.1</c:v>
                </c:pt>
                <c:pt idx="286">
                  <c:v>60.4</c:v>
                </c:pt>
                <c:pt idx="287">
                  <c:v>60.4</c:v>
                </c:pt>
                <c:pt idx="288">
                  <c:v>60.2</c:v>
                </c:pt>
                <c:pt idx="289">
                  <c:v>60.2</c:v>
                </c:pt>
                <c:pt idx="290">
                  <c:v>60.5</c:v>
                </c:pt>
                <c:pt idx="291">
                  <c:v>60.4</c:v>
                </c:pt>
                <c:pt idx="292">
                  <c:v>60.4</c:v>
                </c:pt>
                <c:pt idx="293">
                  <c:v>60.4</c:v>
                </c:pt>
                <c:pt idx="294">
                  <c:v>60.4</c:v>
                </c:pt>
                <c:pt idx="295">
                  <c:v>60.6</c:v>
                </c:pt>
                <c:pt idx="296">
                  <c:v>60.4</c:v>
                </c:pt>
                <c:pt idx="297">
                  <c:v>60.3</c:v>
                </c:pt>
                <c:pt idx="298">
                  <c:v>60.3</c:v>
                </c:pt>
                <c:pt idx="299">
                  <c:v>60.5</c:v>
                </c:pt>
                <c:pt idx="300">
                  <c:v>60</c:v>
                </c:pt>
                <c:pt idx="301">
                  <c:v>60.5</c:v>
                </c:pt>
                <c:pt idx="302">
                  <c:v>60.8</c:v>
                </c:pt>
                <c:pt idx="303">
                  <c:v>60.8</c:v>
                </c:pt>
                <c:pt idx="304">
                  <c:v>60.6</c:v>
                </c:pt>
                <c:pt idx="305">
                  <c:v>60.9</c:v>
                </c:pt>
                <c:pt idx="306">
                  <c:v>60.9</c:v>
                </c:pt>
                <c:pt idx="307">
                  <c:v>60.7</c:v>
                </c:pt>
                <c:pt idx="308">
                  <c:v>60.8</c:v>
                </c:pt>
                <c:pt idx="309">
                  <c:v>60.9</c:v>
                </c:pt>
                <c:pt idx="310">
                  <c:v>61.2</c:v>
                </c:pt>
                <c:pt idx="311">
                  <c:v>61.2</c:v>
                </c:pt>
                <c:pt idx="312">
                  <c:v>61.3</c:v>
                </c:pt>
                <c:pt idx="313">
                  <c:v>61.4</c:v>
                </c:pt>
                <c:pt idx="314">
                  <c:v>61.3</c:v>
                </c:pt>
                <c:pt idx="315">
                  <c:v>61.1</c:v>
                </c:pt>
                <c:pt idx="316">
                  <c:v>61.2</c:v>
                </c:pt>
                <c:pt idx="317">
                  <c:v>61.2</c:v>
                </c:pt>
                <c:pt idx="318">
                  <c:v>61.4</c:v>
                </c:pt>
                <c:pt idx="319">
                  <c:v>61.2</c:v>
                </c:pt>
                <c:pt idx="320">
                  <c:v>61.4</c:v>
                </c:pt>
                <c:pt idx="321">
                  <c:v>61.3</c:v>
                </c:pt>
                <c:pt idx="322">
                  <c:v>61.3</c:v>
                </c:pt>
                <c:pt idx="323">
                  <c:v>61.2</c:v>
                </c:pt>
                <c:pt idx="324">
                  <c:v>61.4</c:v>
                </c:pt>
                <c:pt idx="325">
                  <c:v>61</c:v>
                </c:pt>
                <c:pt idx="326">
                  <c:v>61.2</c:v>
                </c:pt>
                <c:pt idx="327">
                  <c:v>61.3</c:v>
                </c:pt>
                <c:pt idx="328">
                  <c:v>61.5</c:v>
                </c:pt>
                <c:pt idx="329">
                  <c:v>61.2</c:v>
                </c:pt>
                <c:pt idx="330">
                  <c:v>61.3</c:v>
                </c:pt>
                <c:pt idx="331">
                  <c:v>61.3</c:v>
                </c:pt>
                <c:pt idx="332">
                  <c:v>61.2</c:v>
                </c:pt>
                <c:pt idx="333">
                  <c:v>61.2</c:v>
                </c:pt>
                <c:pt idx="334">
                  <c:v>61.1</c:v>
                </c:pt>
                <c:pt idx="335">
                  <c:v>61.1</c:v>
                </c:pt>
                <c:pt idx="336">
                  <c:v>61.3</c:v>
                </c:pt>
                <c:pt idx="337">
                  <c:v>61.3</c:v>
                </c:pt>
                <c:pt idx="338">
                  <c:v>61.3</c:v>
                </c:pt>
                <c:pt idx="339">
                  <c:v>61.6</c:v>
                </c:pt>
                <c:pt idx="340">
                  <c:v>61.5</c:v>
                </c:pt>
                <c:pt idx="341">
                  <c:v>61.5</c:v>
                </c:pt>
                <c:pt idx="342">
                  <c:v>61.8</c:v>
                </c:pt>
                <c:pt idx="343">
                  <c:v>61.8</c:v>
                </c:pt>
                <c:pt idx="344">
                  <c:v>61.6</c:v>
                </c:pt>
                <c:pt idx="345">
                  <c:v>61.6</c:v>
                </c:pt>
                <c:pt idx="346">
                  <c:v>61.9</c:v>
                </c:pt>
                <c:pt idx="347">
                  <c:v>61.8</c:v>
                </c:pt>
                <c:pt idx="348">
                  <c:v>61.6</c:v>
                </c:pt>
                <c:pt idx="349">
                  <c:v>61.9</c:v>
                </c:pt>
                <c:pt idx="350">
                  <c:v>62</c:v>
                </c:pt>
                <c:pt idx="351">
                  <c:v>62.1</c:v>
                </c:pt>
                <c:pt idx="352">
                  <c:v>62.2</c:v>
                </c:pt>
                <c:pt idx="353">
                  <c:v>62.4</c:v>
                </c:pt>
                <c:pt idx="354">
                  <c:v>62.1</c:v>
                </c:pt>
                <c:pt idx="355">
                  <c:v>62.3</c:v>
                </c:pt>
                <c:pt idx="356">
                  <c:v>62.3</c:v>
                </c:pt>
                <c:pt idx="357">
                  <c:v>62.4</c:v>
                </c:pt>
                <c:pt idx="358">
                  <c:v>62.8</c:v>
                </c:pt>
                <c:pt idx="359">
                  <c:v>62.7</c:v>
                </c:pt>
                <c:pt idx="360">
                  <c:v>62.8</c:v>
                </c:pt>
                <c:pt idx="361">
                  <c:v>62.7</c:v>
                </c:pt>
                <c:pt idx="362">
                  <c:v>62.8</c:v>
                </c:pt>
                <c:pt idx="363">
                  <c:v>63</c:v>
                </c:pt>
                <c:pt idx="364">
                  <c:v>63.1</c:v>
                </c:pt>
                <c:pt idx="365">
                  <c:v>63.3</c:v>
                </c:pt>
                <c:pt idx="366">
                  <c:v>63.2</c:v>
                </c:pt>
                <c:pt idx="367">
                  <c:v>63.2</c:v>
                </c:pt>
                <c:pt idx="368">
                  <c:v>63.3</c:v>
                </c:pt>
                <c:pt idx="369">
                  <c:v>63.3</c:v>
                </c:pt>
                <c:pt idx="370">
                  <c:v>63.5</c:v>
                </c:pt>
                <c:pt idx="371">
                  <c:v>63.6</c:v>
                </c:pt>
                <c:pt idx="372">
                  <c:v>63.6</c:v>
                </c:pt>
                <c:pt idx="373">
                  <c:v>63.8</c:v>
                </c:pt>
                <c:pt idx="374">
                  <c:v>63.8</c:v>
                </c:pt>
                <c:pt idx="375">
                  <c:v>63.5</c:v>
                </c:pt>
                <c:pt idx="376">
                  <c:v>63.3</c:v>
                </c:pt>
                <c:pt idx="377">
                  <c:v>63.5</c:v>
                </c:pt>
                <c:pt idx="378">
                  <c:v>63.6</c:v>
                </c:pt>
                <c:pt idx="379">
                  <c:v>63.6</c:v>
                </c:pt>
                <c:pt idx="380">
                  <c:v>63.8</c:v>
                </c:pt>
                <c:pt idx="381">
                  <c:v>63.7</c:v>
                </c:pt>
                <c:pt idx="382">
                  <c:v>63.7</c:v>
                </c:pt>
                <c:pt idx="383">
                  <c:v>63.9</c:v>
                </c:pt>
                <c:pt idx="384">
                  <c:v>64</c:v>
                </c:pt>
                <c:pt idx="385">
                  <c:v>64</c:v>
                </c:pt>
                <c:pt idx="386">
                  <c:v>63.7</c:v>
                </c:pt>
                <c:pt idx="387">
                  <c:v>63.8</c:v>
                </c:pt>
                <c:pt idx="388">
                  <c:v>63.9</c:v>
                </c:pt>
                <c:pt idx="389">
                  <c:v>63.7</c:v>
                </c:pt>
                <c:pt idx="390">
                  <c:v>63.8</c:v>
                </c:pt>
                <c:pt idx="391">
                  <c:v>63.7</c:v>
                </c:pt>
                <c:pt idx="392">
                  <c:v>63.6</c:v>
                </c:pt>
                <c:pt idx="393">
                  <c:v>63.7</c:v>
                </c:pt>
                <c:pt idx="394">
                  <c:v>63.8</c:v>
                </c:pt>
                <c:pt idx="395">
                  <c:v>63.6</c:v>
                </c:pt>
                <c:pt idx="396">
                  <c:v>63.9</c:v>
                </c:pt>
                <c:pt idx="397">
                  <c:v>63.9</c:v>
                </c:pt>
                <c:pt idx="398">
                  <c:v>64.099999999999994</c:v>
                </c:pt>
                <c:pt idx="399">
                  <c:v>64.2</c:v>
                </c:pt>
                <c:pt idx="400">
                  <c:v>64.3</c:v>
                </c:pt>
                <c:pt idx="401">
                  <c:v>63.7</c:v>
                </c:pt>
                <c:pt idx="402">
                  <c:v>63.8</c:v>
                </c:pt>
                <c:pt idx="403">
                  <c:v>63.8</c:v>
                </c:pt>
                <c:pt idx="404">
                  <c:v>63.5</c:v>
                </c:pt>
                <c:pt idx="405">
                  <c:v>63.8</c:v>
                </c:pt>
                <c:pt idx="406">
                  <c:v>63.9</c:v>
                </c:pt>
                <c:pt idx="407">
                  <c:v>63.6</c:v>
                </c:pt>
                <c:pt idx="408">
                  <c:v>63.7</c:v>
                </c:pt>
                <c:pt idx="409">
                  <c:v>63.8</c:v>
                </c:pt>
                <c:pt idx="410">
                  <c:v>63.8</c:v>
                </c:pt>
                <c:pt idx="411">
                  <c:v>63.9</c:v>
                </c:pt>
                <c:pt idx="412">
                  <c:v>64.2</c:v>
                </c:pt>
                <c:pt idx="413">
                  <c:v>63.9</c:v>
                </c:pt>
                <c:pt idx="414">
                  <c:v>64</c:v>
                </c:pt>
                <c:pt idx="415">
                  <c:v>64.099999999999994</c:v>
                </c:pt>
                <c:pt idx="416">
                  <c:v>64.099999999999994</c:v>
                </c:pt>
                <c:pt idx="417">
                  <c:v>64.099999999999994</c:v>
                </c:pt>
                <c:pt idx="418">
                  <c:v>64.2</c:v>
                </c:pt>
                <c:pt idx="419">
                  <c:v>64.099999999999994</c:v>
                </c:pt>
                <c:pt idx="420">
                  <c:v>63.9</c:v>
                </c:pt>
                <c:pt idx="421">
                  <c:v>63.8</c:v>
                </c:pt>
                <c:pt idx="422">
                  <c:v>63.7</c:v>
                </c:pt>
                <c:pt idx="423">
                  <c:v>63.8</c:v>
                </c:pt>
                <c:pt idx="424">
                  <c:v>63.7</c:v>
                </c:pt>
                <c:pt idx="425">
                  <c:v>64.3</c:v>
                </c:pt>
                <c:pt idx="426">
                  <c:v>64.099999999999994</c:v>
                </c:pt>
                <c:pt idx="427">
                  <c:v>64.3</c:v>
                </c:pt>
                <c:pt idx="428">
                  <c:v>64.3</c:v>
                </c:pt>
                <c:pt idx="429">
                  <c:v>64</c:v>
                </c:pt>
                <c:pt idx="430">
                  <c:v>64.099999999999994</c:v>
                </c:pt>
                <c:pt idx="431">
                  <c:v>64.099999999999994</c:v>
                </c:pt>
                <c:pt idx="432">
                  <c:v>63.9</c:v>
                </c:pt>
                <c:pt idx="433">
                  <c:v>64.099999999999994</c:v>
                </c:pt>
                <c:pt idx="434">
                  <c:v>64.099999999999994</c:v>
                </c:pt>
                <c:pt idx="435">
                  <c:v>64.3</c:v>
                </c:pt>
                <c:pt idx="436">
                  <c:v>64.5</c:v>
                </c:pt>
                <c:pt idx="437">
                  <c:v>64.599999999999994</c:v>
                </c:pt>
                <c:pt idx="438">
                  <c:v>64.599999999999994</c:v>
                </c:pt>
                <c:pt idx="439">
                  <c:v>64.400000000000006</c:v>
                </c:pt>
                <c:pt idx="440">
                  <c:v>64.400000000000006</c:v>
                </c:pt>
                <c:pt idx="441">
                  <c:v>64.400000000000006</c:v>
                </c:pt>
                <c:pt idx="442">
                  <c:v>64.5</c:v>
                </c:pt>
                <c:pt idx="443">
                  <c:v>64.599999999999994</c:v>
                </c:pt>
                <c:pt idx="444">
                  <c:v>64.7</c:v>
                </c:pt>
                <c:pt idx="445">
                  <c:v>64.7</c:v>
                </c:pt>
                <c:pt idx="446">
                  <c:v>64.900000000000006</c:v>
                </c:pt>
                <c:pt idx="447">
                  <c:v>64.900000000000006</c:v>
                </c:pt>
                <c:pt idx="448">
                  <c:v>64.8</c:v>
                </c:pt>
                <c:pt idx="449">
                  <c:v>64.599999999999994</c:v>
                </c:pt>
                <c:pt idx="450">
                  <c:v>64.7</c:v>
                </c:pt>
                <c:pt idx="451">
                  <c:v>64.599999999999994</c:v>
                </c:pt>
                <c:pt idx="452">
                  <c:v>64.900000000000006</c:v>
                </c:pt>
                <c:pt idx="453">
                  <c:v>65</c:v>
                </c:pt>
                <c:pt idx="454">
                  <c:v>64.900000000000006</c:v>
                </c:pt>
                <c:pt idx="455">
                  <c:v>65</c:v>
                </c:pt>
                <c:pt idx="456">
                  <c:v>64.900000000000006</c:v>
                </c:pt>
                <c:pt idx="457">
                  <c:v>65</c:v>
                </c:pt>
                <c:pt idx="458">
                  <c:v>65.099999999999994</c:v>
                </c:pt>
                <c:pt idx="459">
                  <c:v>65.099999999999994</c:v>
                </c:pt>
                <c:pt idx="460">
                  <c:v>65.2</c:v>
                </c:pt>
                <c:pt idx="461">
                  <c:v>65.400000000000006</c:v>
                </c:pt>
                <c:pt idx="462">
                  <c:v>65.400000000000006</c:v>
                </c:pt>
                <c:pt idx="463">
                  <c:v>65.3</c:v>
                </c:pt>
                <c:pt idx="464">
                  <c:v>65.400000000000006</c:v>
                </c:pt>
                <c:pt idx="465">
                  <c:v>65.400000000000006</c:v>
                </c:pt>
                <c:pt idx="466">
                  <c:v>65.400000000000006</c:v>
                </c:pt>
                <c:pt idx="467">
                  <c:v>65.3</c:v>
                </c:pt>
                <c:pt idx="468">
                  <c:v>65.400000000000006</c:v>
                </c:pt>
                <c:pt idx="469">
                  <c:v>65.5</c:v>
                </c:pt>
                <c:pt idx="470">
                  <c:v>65.5</c:v>
                </c:pt>
                <c:pt idx="471">
                  <c:v>65.400000000000006</c:v>
                </c:pt>
                <c:pt idx="472">
                  <c:v>65.7</c:v>
                </c:pt>
                <c:pt idx="473">
                  <c:v>65.5</c:v>
                </c:pt>
                <c:pt idx="474">
                  <c:v>65.599999999999994</c:v>
                </c:pt>
                <c:pt idx="475">
                  <c:v>65.7</c:v>
                </c:pt>
                <c:pt idx="476">
                  <c:v>65.5</c:v>
                </c:pt>
                <c:pt idx="477">
                  <c:v>65.7</c:v>
                </c:pt>
                <c:pt idx="478">
                  <c:v>65.7</c:v>
                </c:pt>
                <c:pt idx="479">
                  <c:v>65.7</c:v>
                </c:pt>
                <c:pt idx="480">
                  <c:v>65.8</c:v>
                </c:pt>
                <c:pt idx="481">
                  <c:v>65.900000000000006</c:v>
                </c:pt>
                <c:pt idx="482">
                  <c:v>65.7</c:v>
                </c:pt>
                <c:pt idx="483">
                  <c:v>65.8</c:v>
                </c:pt>
                <c:pt idx="484">
                  <c:v>65.7</c:v>
                </c:pt>
                <c:pt idx="485">
                  <c:v>65.8</c:v>
                </c:pt>
                <c:pt idx="486">
                  <c:v>65.900000000000006</c:v>
                </c:pt>
                <c:pt idx="487">
                  <c:v>66.099999999999994</c:v>
                </c:pt>
                <c:pt idx="488">
                  <c:v>65.900000000000006</c:v>
                </c:pt>
                <c:pt idx="489">
                  <c:v>66</c:v>
                </c:pt>
                <c:pt idx="490">
                  <c:v>66.2</c:v>
                </c:pt>
                <c:pt idx="491">
                  <c:v>66.099999999999994</c:v>
                </c:pt>
                <c:pt idx="492">
                  <c:v>66.5</c:v>
                </c:pt>
                <c:pt idx="493">
                  <c:v>66.3</c:v>
                </c:pt>
                <c:pt idx="494">
                  <c:v>66.3</c:v>
                </c:pt>
                <c:pt idx="495">
                  <c:v>66.400000000000006</c:v>
                </c:pt>
                <c:pt idx="496">
                  <c:v>66.3</c:v>
                </c:pt>
                <c:pt idx="497">
                  <c:v>66.5</c:v>
                </c:pt>
                <c:pt idx="498">
                  <c:v>66.5</c:v>
                </c:pt>
                <c:pt idx="499">
                  <c:v>66.5</c:v>
                </c:pt>
                <c:pt idx="500">
                  <c:v>66.400000000000006</c:v>
                </c:pt>
                <c:pt idx="501">
                  <c:v>66.5</c:v>
                </c:pt>
                <c:pt idx="502">
                  <c:v>66.599999999999994</c:v>
                </c:pt>
                <c:pt idx="503">
                  <c:v>66.5</c:v>
                </c:pt>
                <c:pt idx="504">
                  <c:v>66.8</c:v>
                </c:pt>
                <c:pt idx="505">
                  <c:v>66.7</c:v>
                </c:pt>
                <c:pt idx="506">
                  <c:v>66.7</c:v>
                </c:pt>
                <c:pt idx="507">
                  <c:v>66.599999999999994</c:v>
                </c:pt>
                <c:pt idx="508">
                  <c:v>66.599999999999994</c:v>
                </c:pt>
                <c:pt idx="509">
                  <c:v>66.400000000000006</c:v>
                </c:pt>
                <c:pt idx="510">
                  <c:v>66.5</c:v>
                </c:pt>
                <c:pt idx="511">
                  <c:v>66.5</c:v>
                </c:pt>
                <c:pt idx="512">
                  <c:v>66.400000000000006</c:v>
                </c:pt>
                <c:pt idx="513">
                  <c:v>66.400000000000006</c:v>
                </c:pt>
                <c:pt idx="514">
                  <c:v>66.400000000000006</c:v>
                </c:pt>
                <c:pt idx="515">
                  <c:v>66.400000000000006</c:v>
                </c:pt>
                <c:pt idx="516">
                  <c:v>66.2</c:v>
                </c:pt>
                <c:pt idx="517">
                  <c:v>66.2</c:v>
                </c:pt>
                <c:pt idx="518">
                  <c:v>66.3</c:v>
                </c:pt>
                <c:pt idx="519">
                  <c:v>66.400000000000006</c:v>
                </c:pt>
                <c:pt idx="520">
                  <c:v>66.2</c:v>
                </c:pt>
                <c:pt idx="521">
                  <c:v>66.2</c:v>
                </c:pt>
                <c:pt idx="522">
                  <c:v>66.099999999999994</c:v>
                </c:pt>
                <c:pt idx="523">
                  <c:v>66</c:v>
                </c:pt>
                <c:pt idx="524">
                  <c:v>66.2</c:v>
                </c:pt>
                <c:pt idx="525">
                  <c:v>66.099999999999994</c:v>
                </c:pt>
                <c:pt idx="526">
                  <c:v>66.099999999999994</c:v>
                </c:pt>
                <c:pt idx="527">
                  <c:v>66</c:v>
                </c:pt>
                <c:pt idx="528">
                  <c:v>66.3</c:v>
                </c:pt>
                <c:pt idx="529">
                  <c:v>66.2</c:v>
                </c:pt>
                <c:pt idx="530">
                  <c:v>66.400000000000006</c:v>
                </c:pt>
                <c:pt idx="531">
                  <c:v>66.5</c:v>
                </c:pt>
                <c:pt idx="532">
                  <c:v>66.599999999999994</c:v>
                </c:pt>
                <c:pt idx="533">
                  <c:v>66.7</c:v>
                </c:pt>
                <c:pt idx="534">
                  <c:v>66.7</c:v>
                </c:pt>
                <c:pt idx="535">
                  <c:v>66.599999999999994</c:v>
                </c:pt>
                <c:pt idx="536">
                  <c:v>66.5</c:v>
                </c:pt>
                <c:pt idx="537">
                  <c:v>66.2</c:v>
                </c:pt>
                <c:pt idx="538">
                  <c:v>66.3</c:v>
                </c:pt>
                <c:pt idx="539">
                  <c:v>66.3</c:v>
                </c:pt>
                <c:pt idx="540">
                  <c:v>66.2</c:v>
                </c:pt>
                <c:pt idx="541">
                  <c:v>66.2</c:v>
                </c:pt>
                <c:pt idx="542">
                  <c:v>66.2</c:v>
                </c:pt>
                <c:pt idx="543">
                  <c:v>66.099999999999994</c:v>
                </c:pt>
                <c:pt idx="544">
                  <c:v>66.400000000000006</c:v>
                </c:pt>
                <c:pt idx="545">
                  <c:v>66.5</c:v>
                </c:pt>
                <c:pt idx="546">
                  <c:v>66.400000000000006</c:v>
                </c:pt>
                <c:pt idx="547">
                  <c:v>66.400000000000006</c:v>
                </c:pt>
                <c:pt idx="548">
                  <c:v>66.2</c:v>
                </c:pt>
                <c:pt idx="549">
                  <c:v>66.3</c:v>
                </c:pt>
                <c:pt idx="550">
                  <c:v>66.3</c:v>
                </c:pt>
                <c:pt idx="551">
                  <c:v>66.400000000000006</c:v>
                </c:pt>
                <c:pt idx="552">
                  <c:v>66.599999999999994</c:v>
                </c:pt>
                <c:pt idx="553">
                  <c:v>66.599999999999994</c:v>
                </c:pt>
                <c:pt idx="554">
                  <c:v>66.5</c:v>
                </c:pt>
                <c:pt idx="555">
                  <c:v>66.5</c:v>
                </c:pt>
                <c:pt idx="556">
                  <c:v>66.599999999999994</c:v>
                </c:pt>
                <c:pt idx="557">
                  <c:v>66.400000000000006</c:v>
                </c:pt>
                <c:pt idx="558">
                  <c:v>66.400000000000006</c:v>
                </c:pt>
                <c:pt idx="559">
                  <c:v>66.599999999999994</c:v>
                </c:pt>
                <c:pt idx="560">
                  <c:v>66.599999999999994</c:v>
                </c:pt>
                <c:pt idx="561">
                  <c:v>66.7</c:v>
                </c:pt>
                <c:pt idx="562">
                  <c:v>66.7</c:v>
                </c:pt>
                <c:pt idx="563">
                  <c:v>66.7</c:v>
                </c:pt>
                <c:pt idx="564">
                  <c:v>66.8</c:v>
                </c:pt>
                <c:pt idx="565">
                  <c:v>66.8</c:v>
                </c:pt>
                <c:pt idx="566">
                  <c:v>66.7</c:v>
                </c:pt>
                <c:pt idx="567">
                  <c:v>66.900000000000006</c:v>
                </c:pt>
                <c:pt idx="568">
                  <c:v>66.5</c:v>
                </c:pt>
                <c:pt idx="569">
                  <c:v>66.5</c:v>
                </c:pt>
                <c:pt idx="570">
                  <c:v>66.599999999999994</c:v>
                </c:pt>
                <c:pt idx="571">
                  <c:v>66.599999999999994</c:v>
                </c:pt>
                <c:pt idx="572">
                  <c:v>66.599999999999994</c:v>
                </c:pt>
                <c:pt idx="573">
                  <c:v>66.599999999999994</c:v>
                </c:pt>
                <c:pt idx="574">
                  <c:v>66.5</c:v>
                </c:pt>
                <c:pt idx="575">
                  <c:v>66.400000000000006</c:v>
                </c:pt>
                <c:pt idx="576">
                  <c:v>66.400000000000006</c:v>
                </c:pt>
                <c:pt idx="577">
                  <c:v>66.599999999999994</c:v>
                </c:pt>
                <c:pt idx="578">
                  <c:v>66.599999999999994</c:v>
                </c:pt>
                <c:pt idx="579">
                  <c:v>66.7</c:v>
                </c:pt>
                <c:pt idx="580">
                  <c:v>66.7</c:v>
                </c:pt>
                <c:pt idx="581">
                  <c:v>66.7</c:v>
                </c:pt>
                <c:pt idx="582">
                  <c:v>66.900000000000006</c:v>
                </c:pt>
                <c:pt idx="583">
                  <c:v>66.7</c:v>
                </c:pt>
                <c:pt idx="584">
                  <c:v>66.900000000000006</c:v>
                </c:pt>
                <c:pt idx="585">
                  <c:v>67</c:v>
                </c:pt>
                <c:pt idx="586">
                  <c:v>67</c:v>
                </c:pt>
                <c:pt idx="587">
                  <c:v>67</c:v>
                </c:pt>
                <c:pt idx="588">
                  <c:v>67</c:v>
                </c:pt>
                <c:pt idx="589">
                  <c:v>66.900000000000006</c:v>
                </c:pt>
                <c:pt idx="590">
                  <c:v>67.099999999999994</c:v>
                </c:pt>
                <c:pt idx="591">
                  <c:v>67.099999999999994</c:v>
                </c:pt>
                <c:pt idx="592">
                  <c:v>67.099999999999994</c:v>
                </c:pt>
                <c:pt idx="593">
                  <c:v>67.099999999999994</c:v>
                </c:pt>
                <c:pt idx="594">
                  <c:v>67.2</c:v>
                </c:pt>
                <c:pt idx="595">
                  <c:v>67.2</c:v>
                </c:pt>
                <c:pt idx="596">
                  <c:v>67.099999999999994</c:v>
                </c:pt>
                <c:pt idx="597">
                  <c:v>67.099999999999994</c:v>
                </c:pt>
                <c:pt idx="598">
                  <c:v>67.2</c:v>
                </c:pt>
                <c:pt idx="599">
                  <c:v>67.2</c:v>
                </c:pt>
                <c:pt idx="600">
                  <c:v>67.099999999999994</c:v>
                </c:pt>
                <c:pt idx="601">
                  <c:v>67.099999999999994</c:v>
                </c:pt>
                <c:pt idx="602">
                  <c:v>67.099999999999994</c:v>
                </c:pt>
                <c:pt idx="603">
                  <c:v>67</c:v>
                </c:pt>
                <c:pt idx="604">
                  <c:v>67</c:v>
                </c:pt>
                <c:pt idx="605">
                  <c:v>67</c:v>
                </c:pt>
                <c:pt idx="606">
                  <c:v>67</c:v>
                </c:pt>
                <c:pt idx="607">
                  <c:v>67</c:v>
                </c:pt>
                <c:pt idx="608">
                  <c:v>67.2</c:v>
                </c:pt>
                <c:pt idx="609">
                  <c:v>67.2</c:v>
                </c:pt>
                <c:pt idx="610">
                  <c:v>67.099999999999994</c:v>
                </c:pt>
                <c:pt idx="611">
                  <c:v>67.2</c:v>
                </c:pt>
                <c:pt idx="612">
                  <c:v>67.2</c:v>
                </c:pt>
                <c:pt idx="613">
                  <c:v>67.2</c:v>
                </c:pt>
                <c:pt idx="614">
                  <c:v>67</c:v>
                </c:pt>
                <c:pt idx="615">
                  <c:v>67.099999999999994</c:v>
                </c:pt>
                <c:pt idx="616">
                  <c:v>67.099999999999994</c:v>
                </c:pt>
                <c:pt idx="617">
                  <c:v>67.099999999999994</c:v>
                </c:pt>
                <c:pt idx="618">
                  <c:v>67.099999999999994</c:v>
                </c:pt>
                <c:pt idx="619">
                  <c:v>67</c:v>
                </c:pt>
                <c:pt idx="620">
                  <c:v>67</c:v>
                </c:pt>
                <c:pt idx="621">
                  <c:v>67</c:v>
                </c:pt>
                <c:pt idx="622">
                  <c:v>67.099999999999994</c:v>
                </c:pt>
                <c:pt idx="623">
                  <c:v>67.099999999999994</c:v>
                </c:pt>
                <c:pt idx="624">
                  <c:v>67.3</c:v>
                </c:pt>
                <c:pt idx="625">
                  <c:v>67.3</c:v>
                </c:pt>
                <c:pt idx="626">
                  <c:v>67.3</c:v>
                </c:pt>
                <c:pt idx="627">
                  <c:v>67.3</c:v>
                </c:pt>
                <c:pt idx="628">
                  <c:v>67.099999999999994</c:v>
                </c:pt>
                <c:pt idx="629">
                  <c:v>67.099999999999994</c:v>
                </c:pt>
                <c:pt idx="630">
                  <c:v>66.900000000000006</c:v>
                </c:pt>
                <c:pt idx="631">
                  <c:v>66.900000000000006</c:v>
                </c:pt>
                <c:pt idx="632">
                  <c:v>66.900000000000006</c:v>
                </c:pt>
                <c:pt idx="633">
                  <c:v>66.8</c:v>
                </c:pt>
                <c:pt idx="634">
                  <c:v>66.900000000000006</c:v>
                </c:pt>
                <c:pt idx="635">
                  <c:v>67</c:v>
                </c:pt>
                <c:pt idx="636">
                  <c:v>67.2</c:v>
                </c:pt>
                <c:pt idx="637">
                  <c:v>67.099999999999994</c:v>
                </c:pt>
                <c:pt idx="638">
                  <c:v>67.2</c:v>
                </c:pt>
                <c:pt idx="639">
                  <c:v>66.900000000000006</c:v>
                </c:pt>
                <c:pt idx="640">
                  <c:v>66.7</c:v>
                </c:pt>
                <c:pt idx="641">
                  <c:v>66.7</c:v>
                </c:pt>
                <c:pt idx="642">
                  <c:v>66.8</c:v>
                </c:pt>
                <c:pt idx="643">
                  <c:v>66.5</c:v>
                </c:pt>
                <c:pt idx="644">
                  <c:v>66.8</c:v>
                </c:pt>
                <c:pt idx="645">
                  <c:v>66.7</c:v>
                </c:pt>
                <c:pt idx="646">
                  <c:v>66.7</c:v>
                </c:pt>
                <c:pt idx="647">
                  <c:v>66.7</c:v>
                </c:pt>
                <c:pt idx="648">
                  <c:v>66.5</c:v>
                </c:pt>
                <c:pt idx="649">
                  <c:v>66.8</c:v>
                </c:pt>
                <c:pt idx="650">
                  <c:v>66.599999999999994</c:v>
                </c:pt>
                <c:pt idx="651">
                  <c:v>66.7</c:v>
                </c:pt>
                <c:pt idx="652">
                  <c:v>66.7</c:v>
                </c:pt>
                <c:pt idx="653">
                  <c:v>66.599999999999994</c:v>
                </c:pt>
                <c:pt idx="654">
                  <c:v>66.5</c:v>
                </c:pt>
                <c:pt idx="655">
                  <c:v>66.599999999999994</c:v>
                </c:pt>
                <c:pt idx="656">
                  <c:v>66.7</c:v>
                </c:pt>
                <c:pt idx="657">
                  <c:v>66.599999999999994</c:v>
                </c:pt>
                <c:pt idx="658">
                  <c:v>66.400000000000006</c:v>
                </c:pt>
                <c:pt idx="659">
                  <c:v>66.3</c:v>
                </c:pt>
                <c:pt idx="660">
                  <c:v>66.400000000000006</c:v>
                </c:pt>
                <c:pt idx="661">
                  <c:v>66.400000000000006</c:v>
                </c:pt>
                <c:pt idx="662">
                  <c:v>66.3</c:v>
                </c:pt>
                <c:pt idx="663">
                  <c:v>66.400000000000006</c:v>
                </c:pt>
                <c:pt idx="664">
                  <c:v>66.400000000000006</c:v>
                </c:pt>
                <c:pt idx="665">
                  <c:v>66.5</c:v>
                </c:pt>
                <c:pt idx="666">
                  <c:v>66.2</c:v>
                </c:pt>
                <c:pt idx="667">
                  <c:v>66.099999999999994</c:v>
                </c:pt>
                <c:pt idx="668">
                  <c:v>66.099999999999994</c:v>
                </c:pt>
                <c:pt idx="669">
                  <c:v>66.099999999999994</c:v>
                </c:pt>
                <c:pt idx="670">
                  <c:v>66.099999999999994</c:v>
                </c:pt>
                <c:pt idx="671">
                  <c:v>65.900000000000006</c:v>
                </c:pt>
                <c:pt idx="672">
                  <c:v>66.099999999999994</c:v>
                </c:pt>
                <c:pt idx="673">
                  <c:v>66</c:v>
                </c:pt>
                <c:pt idx="674">
                  <c:v>66</c:v>
                </c:pt>
                <c:pt idx="675">
                  <c:v>65.900000000000006</c:v>
                </c:pt>
                <c:pt idx="676">
                  <c:v>66</c:v>
                </c:pt>
                <c:pt idx="677">
                  <c:v>66.099999999999994</c:v>
                </c:pt>
                <c:pt idx="678">
                  <c:v>66.099999999999994</c:v>
                </c:pt>
                <c:pt idx="679">
                  <c:v>66</c:v>
                </c:pt>
                <c:pt idx="680">
                  <c:v>65.8</c:v>
                </c:pt>
                <c:pt idx="681">
                  <c:v>65.900000000000006</c:v>
                </c:pt>
                <c:pt idx="682">
                  <c:v>66</c:v>
                </c:pt>
                <c:pt idx="683">
                  <c:v>65.900000000000006</c:v>
                </c:pt>
                <c:pt idx="684">
                  <c:v>65.8</c:v>
                </c:pt>
                <c:pt idx="685">
                  <c:v>65.900000000000006</c:v>
                </c:pt>
                <c:pt idx="686">
                  <c:v>65.900000000000006</c:v>
                </c:pt>
                <c:pt idx="687">
                  <c:v>66.099999999999994</c:v>
                </c:pt>
                <c:pt idx="688">
                  <c:v>66.099999999999994</c:v>
                </c:pt>
                <c:pt idx="689">
                  <c:v>66.099999999999994</c:v>
                </c:pt>
                <c:pt idx="690">
                  <c:v>66.099999999999994</c:v>
                </c:pt>
                <c:pt idx="691">
                  <c:v>66.2</c:v>
                </c:pt>
                <c:pt idx="692">
                  <c:v>66.099999999999994</c:v>
                </c:pt>
                <c:pt idx="693">
                  <c:v>66.099999999999994</c:v>
                </c:pt>
                <c:pt idx="694">
                  <c:v>66</c:v>
                </c:pt>
                <c:pt idx="695">
                  <c:v>66</c:v>
                </c:pt>
                <c:pt idx="696">
                  <c:v>66</c:v>
                </c:pt>
                <c:pt idx="697">
                  <c:v>66.099999999999994</c:v>
                </c:pt>
                <c:pt idx="698">
                  <c:v>66.2</c:v>
                </c:pt>
                <c:pt idx="699">
                  <c:v>66.099999999999994</c:v>
                </c:pt>
                <c:pt idx="700">
                  <c:v>66.099999999999994</c:v>
                </c:pt>
                <c:pt idx="701">
                  <c:v>66.2</c:v>
                </c:pt>
                <c:pt idx="702">
                  <c:v>66.099999999999994</c:v>
                </c:pt>
                <c:pt idx="703">
                  <c:v>66.2</c:v>
                </c:pt>
                <c:pt idx="704">
                  <c:v>66.099999999999994</c:v>
                </c:pt>
                <c:pt idx="705">
                  <c:v>66.2</c:v>
                </c:pt>
                <c:pt idx="706">
                  <c:v>66.3</c:v>
                </c:pt>
                <c:pt idx="707">
                  <c:v>66.400000000000006</c:v>
                </c:pt>
                <c:pt idx="708">
                  <c:v>66.400000000000006</c:v>
                </c:pt>
                <c:pt idx="709">
                  <c:v>66.3</c:v>
                </c:pt>
                <c:pt idx="710">
                  <c:v>66.2</c:v>
                </c:pt>
                <c:pt idx="711">
                  <c:v>65.900000000000006</c:v>
                </c:pt>
                <c:pt idx="712">
                  <c:v>66</c:v>
                </c:pt>
                <c:pt idx="713">
                  <c:v>66</c:v>
                </c:pt>
                <c:pt idx="714">
                  <c:v>66</c:v>
                </c:pt>
                <c:pt idx="715">
                  <c:v>65.8</c:v>
                </c:pt>
                <c:pt idx="716">
                  <c:v>66</c:v>
                </c:pt>
                <c:pt idx="717">
                  <c:v>65.8</c:v>
                </c:pt>
                <c:pt idx="718">
                  <c:v>66</c:v>
                </c:pt>
                <c:pt idx="719">
                  <c:v>66</c:v>
                </c:pt>
                <c:pt idx="720">
                  <c:v>66.2</c:v>
                </c:pt>
                <c:pt idx="721">
                  <c:v>66</c:v>
                </c:pt>
                <c:pt idx="722">
                  <c:v>66.099999999999994</c:v>
                </c:pt>
                <c:pt idx="723">
                  <c:v>65.900000000000006</c:v>
                </c:pt>
                <c:pt idx="724">
                  <c:v>66.099999999999994</c:v>
                </c:pt>
                <c:pt idx="725">
                  <c:v>66.099999999999994</c:v>
                </c:pt>
                <c:pt idx="726">
                  <c:v>66.099999999999994</c:v>
                </c:pt>
                <c:pt idx="727">
                  <c:v>66.099999999999994</c:v>
                </c:pt>
                <c:pt idx="728">
                  <c:v>66</c:v>
                </c:pt>
                <c:pt idx="729">
                  <c:v>66</c:v>
                </c:pt>
                <c:pt idx="730">
                  <c:v>65.900000000000006</c:v>
                </c:pt>
                <c:pt idx="731">
                  <c:v>65.8</c:v>
                </c:pt>
                <c:pt idx="732">
                  <c:v>65.7</c:v>
                </c:pt>
                <c:pt idx="733">
                  <c:v>65.8</c:v>
                </c:pt>
                <c:pt idx="734">
                  <c:v>65.599999999999994</c:v>
                </c:pt>
                <c:pt idx="735">
                  <c:v>65.7</c:v>
                </c:pt>
                <c:pt idx="736">
                  <c:v>65.7</c:v>
                </c:pt>
                <c:pt idx="737">
                  <c:v>65.7</c:v>
                </c:pt>
                <c:pt idx="738">
                  <c:v>65.5</c:v>
                </c:pt>
                <c:pt idx="739">
                  <c:v>65.400000000000006</c:v>
                </c:pt>
                <c:pt idx="740">
                  <c:v>65.099999999999994</c:v>
                </c:pt>
                <c:pt idx="741">
                  <c:v>65</c:v>
                </c:pt>
                <c:pt idx="742">
                  <c:v>65</c:v>
                </c:pt>
                <c:pt idx="743">
                  <c:v>64.599999999999994</c:v>
                </c:pt>
                <c:pt idx="744">
                  <c:v>64.8</c:v>
                </c:pt>
                <c:pt idx="745">
                  <c:v>64.900000000000006</c:v>
                </c:pt>
                <c:pt idx="746">
                  <c:v>64.900000000000006</c:v>
                </c:pt>
                <c:pt idx="747">
                  <c:v>65.2</c:v>
                </c:pt>
                <c:pt idx="748">
                  <c:v>64.900000000000006</c:v>
                </c:pt>
                <c:pt idx="749">
                  <c:v>64.599999999999994</c:v>
                </c:pt>
                <c:pt idx="750">
                  <c:v>64.599999999999994</c:v>
                </c:pt>
                <c:pt idx="751">
                  <c:v>64.7</c:v>
                </c:pt>
                <c:pt idx="752">
                  <c:v>64.599999999999994</c:v>
                </c:pt>
                <c:pt idx="753">
                  <c:v>64.400000000000006</c:v>
                </c:pt>
                <c:pt idx="754">
                  <c:v>64.599999999999994</c:v>
                </c:pt>
                <c:pt idx="755">
                  <c:v>64.3</c:v>
                </c:pt>
                <c:pt idx="756">
                  <c:v>64.2</c:v>
                </c:pt>
                <c:pt idx="757">
                  <c:v>64.099999999999994</c:v>
                </c:pt>
                <c:pt idx="758">
                  <c:v>64.2</c:v>
                </c:pt>
                <c:pt idx="759">
                  <c:v>64.2</c:v>
                </c:pt>
                <c:pt idx="760">
                  <c:v>64.099999999999994</c:v>
                </c:pt>
                <c:pt idx="761">
                  <c:v>64</c:v>
                </c:pt>
                <c:pt idx="762">
                  <c:v>64</c:v>
                </c:pt>
                <c:pt idx="763">
                  <c:v>64.099999999999994</c:v>
                </c:pt>
                <c:pt idx="764">
                  <c:v>64.2</c:v>
                </c:pt>
                <c:pt idx="765">
                  <c:v>64.099999999999994</c:v>
                </c:pt>
                <c:pt idx="766">
                  <c:v>64.099999999999994</c:v>
                </c:pt>
                <c:pt idx="767">
                  <c:v>64</c:v>
                </c:pt>
                <c:pt idx="768">
                  <c:v>63.7</c:v>
                </c:pt>
                <c:pt idx="769">
                  <c:v>63.8</c:v>
                </c:pt>
                <c:pt idx="770">
                  <c:v>63.8</c:v>
                </c:pt>
                <c:pt idx="771">
                  <c:v>63.7</c:v>
                </c:pt>
                <c:pt idx="772">
                  <c:v>63.7</c:v>
                </c:pt>
                <c:pt idx="773">
                  <c:v>63.8</c:v>
                </c:pt>
                <c:pt idx="774">
                  <c:v>63.7</c:v>
                </c:pt>
                <c:pt idx="775">
                  <c:v>63.5</c:v>
                </c:pt>
                <c:pt idx="776">
                  <c:v>63.6</c:v>
                </c:pt>
                <c:pt idx="777">
                  <c:v>63.8</c:v>
                </c:pt>
                <c:pt idx="778">
                  <c:v>63.6</c:v>
                </c:pt>
                <c:pt idx="779">
                  <c:v>63.7</c:v>
                </c:pt>
                <c:pt idx="780">
                  <c:v>63.7</c:v>
                </c:pt>
                <c:pt idx="781">
                  <c:v>63.4</c:v>
                </c:pt>
                <c:pt idx="782">
                  <c:v>63.3</c:v>
                </c:pt>
                <c:pt idx="783">
                  <c:v>63.4</c:v>
                </c:pt>
                <c:pt idx="784">
                  <c:v>63.4</c:v>
                </c:pt>
                <c:pt idx="785">
                  <c:v>63.4</c:v>
                </c:pt>
                <c:pt idx="786">
                  <c:v>63.3</c:v>
                </c:pt>
                <c:pt idx="787">
                  <c:v>63.3</c:v>
                </c:pt>
                <c:pt idx="788">
                  <c:v>63.2</c:v>
                </c:pt>
                <c:pt idx="789">
                  <c:v>62.8</c:v>
                </c:pt>
                <c:pt idx="790">
                  <c:v>63</c:v>
                </c:pt>
                <c:pt idx="791">
                  <c:v>62.9</c:v>
                </c:pt>
                <c:pt idx="792">
                  <c:v>62.9</c:v>
                </c:pt>
                <c:pt idx="793">
                  <c:v>62.9</c:v>
                </c:pt>
                <c:pt idx="794">
                  <c:v>63.1</c:v>
                </c:pt>
                <c:pt idx="795">
                  <c:v>62.8</c:v>
                </c:pt>
                <c:pt idx="796">
                  <c:v>62.9</c:v>
                </c:pt>
                <c:pt idx="797">
                  <c:v>62.8</c:v>
                </c:pt>
                <c:pt idx="798">
                  <c:v>62.9</c:v>
                </c:pt>
                <c:pt idx="799">
                  <c:v>62.9</c:v>
                </c:pt>
                <c:pt idx="800">
                  <c:v>62.8</c:v>
                </c:pt>
                <c:pt idx="801">
                  <c:v>62.9</c:v>
                </c:pt>
                <c:pt idx="802">
                  <c:v>62.9</c:v>
                </c:pt>
                <c:pt idx="803">
                  <c:v>62.8</c:v>
                </c:pt>
                <c:pt idx="804">
                  <c:v>62.9</c:v>
                </c:pt>
                <c:pt idx="805">
                  <c:v>62.7</c:v>
                </c:pt>
                <c:pt idx="806">
                  <c:v>62.6</c:v>
                </c:pt>
                <c:pt idx="807">
                  <c:v>62.8</c:v>
                </c:pt>
                <c:pt idx="808">
                  <c:v>62.9</c:v>
                </c:pt>
                <c:pt idx="809">
                  <c:v>62.7</c:v>
                </c:pt>
                <c:pt idx="810">
                  <c:v>62.6</c:v>
                </c:pt>
                <c:pt idx="811">
                  <c:v>62.6</c:v>
                </c:pt>
                <c:pt idx="812">
                  <c:v>62.4</c:v>
                </c:pt>
                <c:pt idx="813">
                  <c:v>62.5</c:v>
                </c:pt>
                <c:pt idx="814">
                  <c:v>62.5</c:v>
                </c:pt>
                <c:pt idx="815">
                  <c:v>62.7</c:v>
                </c:pt>
                <c:pt idx="816">
                  <c:v>62.7</c:v>
                </c:pt>
                <c:pt idx="817">
                  <c:v>62.8</c:v>
                </c:pt>
                <c:pt idx="818">
                  <c:v>63</c:v>
                </c:pt>
                <c:pt idx="819">
                  <c:v>62.9</c:v>
                </c:pt>
                <c:pt idx="820">
                  <c:v>62.7</c:v>
                </c:pt>
                <c:pt idx="821">
                  <c:v>62.7</c:v>
                </c:pt>
                <c:pt idx="822">
                  <c:v>62.8</c:v>
                </c:pt>
                <c:pt idx="823">
                  <c:v>62.9</c:v>
                </c:pt>
                <c:pt idx="824">
                  <c:v>62.9</c:v>
                </c:pt>
                <c:pt idx="825">
                  <c:v>62.8</c:v>
                </c:pt>
                <c:pt idx="826">
                  <c:v>62.7</c:v>
                </c:pt>
                <c:pt idx="827">
                  <c:v>62.7</c:v>
                </c:pt>
                <c:pt idx="828">
                  <c:v>62.8</c:v>
                </c:pt>
                <c:pt idx="829">
                  <c:v>62.9</c:v>
                </c:pt>
                <c:pt idx="830">
                  <c:v>62.9</c:v>
                </c:pt>
                <c:pt idx="831">
                  <c:v>63</c:v>
                </c:pt>
                <c:pt idx="832">
                  <c:v>62.8</c:v>
                </c:pt>
                <c:pt idx="833">
                  <c:v>62.8</c:v>
                </c:pt>
                <c:pt idx="834">
                  <c:v>62.9</c:v>
                </c:pt>
                <c:pt idx="835">
                  <c:v>62.9</c:v>
                </c:pt>
                <c:pt idx="836">
                  <c:v>63.1</c:v>
                </c:pt>
                <c:pt idx="837">
                  <c:v>62.7</c:v>
                </c:pt>
                <c:pt idx="838">
                  <c:v>62.7</c:v>
                </c:pt>
                <c:pt idx="839">
                  <c:v>62.7</c:v>
                </c:pt>
                <c:pt idx="840">
                  <c:v>62.7</c:v>
                </c:pt>
                <c:pt idx="841">
                  <c:v>63</c:v>
                </c:pt>
                <c:pt idx="842">
                  <c:v>62.9</c:v>
                </c:pt>
                <c:pt idx="843">
                  <c:v>62.9</c:v>
                </c:pt>
                <c:pt idx="844">
                  <c:v>62.9</c:v>
                </c:pt>
                <c:pt idx="845">
                  <c:v>63</c:v>
                </c:pt>
                <c:pt idx="846">
                  <c:v>63</c:v>
                </c:pt>
                <c:pt idx="847">
                  <c:v>62.6</c:v>
                </c:pt>
                <c:pt idx="848">
                  <c:v>62.8</c:v>
                </c:pt>
                <c:pt idx="849">
                  <c:v>62.9</c:v>
                </c:pt>
                <c:pt idx="850">
                  <c:v>62.9</c:v>
                </c:pt>
                <c:pt idx="851">
                  <c:v>63</c:v>
                </c:pt>
                <c:pt idx="852">
                  <c:v>63.1</c:v>
                </c:pt>
                <c:pt idx="853">
                  <c:v>63.1</c:v>
                </c:pt>
                <c:pt idx="854">
                  <c:v>63</c:v>
                </c:pt>
                <c:pt idx="855">
                  <c:v>62.8</c:v>
                </c:pt>
                <c:pt idx="856">
                  <c:v>62.9</c:v>
                </c:pt>
                <c:pt idx="857">
                  <c:v>63</c:v>
                </c:pt>
                <c:pt idx="858">
                  <c:v>63.1</c:v>
                </c:pt>
                <c:pt idx="859">
                  <c:v>63.1</c:v>
                </c:pt>
                <c:pt idx="860">
                  <c:v>63.2</c:v>
                </c:pt>
                <c:pt idx="861">
                  <c:v>63.3</c:v>
                </c:pt>
                <c:pt idx="862">
                  <c:v>63.3</c:v>
                </c:pt>
                <c:pt idx="863">
                  <c:v>63.3</c:v>
                </c:pt>
                <c:pt idx="864">
                  <c:v>63.3</c:v>
                </c:pt>
                <c:pt idx="865">
                  <c:v>63.3</c:v>
                </c:pt>
                <c:pt idx="866">
                  <c:v>62.6</c:v>
                </c:pt>
                <c:pt idx="867">
                  <c:v>60.1</c:v>
                </c:pt>
                <c:pt idx="868">
                  <c:v>60.8</c:v>
                </c:pt>
                <c:pt idx="869">
                  <c:v>61.5</c:v>
                </c:pt>
                <c:pt idx="870">
                  <c:v>61.5</c:v>
                </c:pt>
                <c:pt idx="871">
                  <c:v>61.7</c:v>
                </c:pt>
                <c:pt idx="872">
                  <c:v>61.4</c:v>
                </c:pt>
                <c:pt idx="873">
                  <c:v>61.7</c:v>
                </c:pt>
                <c:pt idx="874">
                  <c:v>61.5</c:v>
                </c:pt>
                <c:pt idx="875">
                  <c:v>61.5</c:v>
                </c:pt>
                <c:pt idx="876">
                  <c:v>61.4</c:v>
                </c:pt>
                <c:pt idx="877">
                  <c:v>61.4</c:v>
                </c:pt>
                <c:pt idx="878">
                  <c:v>61.5</c:v>
                </c:pt>
                <c:pt idx="879">
                  <c:v>61.6</c:v>
                </c:pt>
                <c:pt idx="880">
                  <c:v>61.6</c:v>
                </c:pt>
                <c:pt idx="881">
                  <c:v>61.7</c:v>
                </c:pt>
                <c:pt idx="882">
                  <c:v>61.8</c:v>
                </c:pt>
                <c:pt idx="883">
                  <c:v>61.7</c:v>
                </c:pt>
                <c:pt idx="884">
                  <c:v>61.7</c:v>
                </c:pt>
                <c:pt idx="885">
                  <c:v>61.8</c:v>
                </c:pt>
                <c:pt idx="886">
                  <c:v>61.9</c:v>
                </c:pt>
                <c:pt idx="887">
                  <c:v>62</c:v>
                </c:pt>
                <c:pt idx="888">
                  <c:v>62.2</c:v>
                </c:pt>
                <c:pt idx="889">
                  <c:v>62.2</c:v>
                </c:pt>
                <c:pt idx="890">
                  <c:v>62.3</c:v>
                </c:pt>
                <c:pt idx="891">
                  <c:v>62.2</c:v>
                </c:pt>
                <c:pt idx="892">
                  <c:v>62.3</c:v>
                </c:pt>
                <c:pt idx="893">
                  <c:v>62.2</c:v>
                </c:pt>
                <c:pt idx="894">
                  <c:v>62.1</c:v>
                </c:pt>
                <c:pt idx="895">
                  <c:v>62.3</c:v>
                </c:pt>
                <c:pt idx="896">
                  <c:v>62.3</c:v>
                </c:pt>
                <c:pt idx="897">
                  <c:v>62.2</c:v>
                </c:pt>
                <c:pt idx="898">
                  <c:v>62.1</c:v>
                </c:pt>
                <c:pt idx="899">
                  <c:v>62.3</c:v>
                </c:pt>
                <c:pt idx="900">
                  <c:v>62.4</c:v>
                </c:pt>
                <c:pt idx="901">
                  <c:v>62.5</c:v>
                </c:pt>
                <c:pt idx="902">
                  <c:v>62.6</c:v>
                </c:pt>
                <c:pt idx="903">
                  <c:v>62.6</c:v>
                </c:pt>
                <c:pt idx="904">
                  <c:v>62.6</c:v>
                </c:pt>
                <c:pt idx="905">
                  <c:v>62.6</c:v>
                </c:pt>
                <c:pt idx="906">
                  <c:v>62.6</c:v>
                </c:pt>
                <c:pt idx="907">
                  <c:v>62.8</c:v>
                </c:pt>
                <c:pt idx="908">
                  <c:v>62.7</c:v>
                </c:pt>
                <c:pt idx="909">
                  <c:v>62.7</c:v>
                </c:pt>
                <c:pt idx="910">
                  <c:v>62.8</c:v>
                </c:pt>
                <c:pt idx="911">
                  <c:v>62.5</c:v>
                </c:pt>
                <c:pt idx="912">
                  <c:v>62.5</c:v>
                </c:pt>
                <c:pt idx="913">
                  <c:v>62.6</c:v>
                </c:pt>
                <c:pt idx="914">
                  <c:v>62.7</c:v>
                </c:pt>
                <c:pt idx="915">
                  <c:v>62.7</c:v>
                </c:pt>
                <c:pt idx="916">
                  <c:v>62.6</c:v>
                </c:pt>
                <c:pt idx="917">
                  <c:v>62.6</c:v>
                </c:pt>
                <c:pt idx="918">
                  <c:v>62.7</c:v>
                </c:pt>
                <c:pt idx="919">
                  <c:v>62.7</c:v>
                </c:pt>
                <c:pt idx="920">
                  <c:v>62.7</c:v>
                </c:pt>
                <c:pt idx="921">
                  <c:v>62.5</c:v>
                </c:pt>
                <c:pt idx="922">
                  <c:v>62.5</c:v>
                </c:pt>
                <c:pt idx="923">
                  <c:v>62.5</c:v>
                </c:pt>
                <c:pt idx="924">
                  <c:v>62.6</c:v>
                </c:pt>
                <c:pt idx="925">
                  <c:v>62.4</c:v>
                </c:pt>
                <c:pt idx="926">
                  <c:v>62.5</c:v>
                </c:pt>
                <c:pt idx="927">
                  <c:v>62.6</c:v>
                </c:pt>
                <c:pt idx="928">
                  <c:v>62.4</c:v>
                </c:pt>
              </c:numCache>
            </c:numRef>
          </c:val>
          <c:smooth val="0"/>
          <c:extLst>
            <c:ext xmlns:c16="http://schemas.microsoft.com/office/drawing/2014/chart" uri="{C3380CC4-5D6E-409C-BE32-E72D297353CC}">
              <c16:uniqueId val="{00000000-E7C3-4379-8BB5-7C420DED3E3F}"/>
            </c:ext>
          </c:extLst>
        </c:ser>
        <c:dLbls>
          <c:showLegendKey val="0"/>
          <c:showVal val="0"/>
          <c:showCatName val="0"/>
          <c:showSerName val="0"/>
          <c:showPercent val="0"/>
          <c:showBubbleSize val="0"/>
        </c:dLbls>
        <c:smooth val="0"/>
        <c:axId val="1787541104"/>
        <c:axId val="1787539304"/>
      </c:lineChart>
      <c:dateAx>
        <c:axId val="1787541104"/>
        <c:scaling>
          <c:orientation val="minMax"/>
        </c:scaling>
        <c:delete val="0"/>
        <c:axPos val="b"/>
        <c:numFmt formatCode="mmm\-yy"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500" b="0" i="0" u="none" strike="noStrike" kern="1200" baseline="0">
                <a:solidFill>
                  <a:schemeClr val="tx1"/>
                </a:solidFill>
                <a:latin typeface="+mn-lt"/>
                <a:ea typeface="+mn-ea"/>
                <a:cs typeface="+mn-cs"/>
              </a:defRPr>
            </a:pPr>
            <a:endParaRPr lang="en-US"/>
          </a:p>
        </c:txPr>
        <c:crossAx val="1787539304"/>
        <c:crosses val="autoZero"/>
        <c:auto val="1"/>
        <c:lblOffset val="100"/>
        <c:baseTimeUnit val="months"/>
        <c:majorUnit val="72"/>
        <c:majorTimeUnit val="months"/>
      </c:dateAx>
      <c:valAx>
        <c:axId val="1787539304"/>
        <c:scaling>
          <c:orientation val="minMax"/>
          <c:min val="5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chemeClr val="tx1"/>
                </a:solidFill>
                <a:latin typeface="+mn-lt"/>
                <a:ea typeface="+mn-ea"/>
                <a:cs typeface="+mn-cs"/>
              </a:defRPr>
            </a:pPr>
            <a:endParaRPr lang="en-US"/>
          </a:p>
        </c:txPr>
        <c:crossAx val="1787541104"/>
        <c:crosses val="autoZero"/>
        <c:crossBetween val="between"/>
      </c:valAx>
      <c:spPr>
        <a:noFill/>
        <a:ln>
          <a:solidFill>
            <a:schemeClr val="tx1"/>
          </a:solid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a:solidFill>
                  <a:sysClr val="windowText" lastClr="000000"/>
                </a:solidFill>
              </a:rPr>
              <a:t>Core consumer price index</a:t>
            </a:r>
            <a:r>
              <a:rPr lang="en-US" sz="1800" b="0" baseline="0">
                <a:solidFill>
                  <a:sysClr val="windowText" lastClr="000000"/>
                </a:solidFill>
              </a:rPr>
              <a:t> (CPI) inflation, %</a:t>
            </a:r>
            <a:endParaRPr lang="en-US" sz="1800" b="0">
              <a:solidFill>
                <a:sysClr val="windowText" lastClr="000000"/>
              </a:solidFill>
            </a:endParaRPr>
          </a:p>
        </c:rich>
      </c:tx>
      <c:layout>
        <c:manualLayout>
          <c:xMode val="edge"/>
          <c:yMode val="edge"/>
          <c:x val="0.24426272515645395"/>
          <c:y val="4.814606396356038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0162047260883468E-2"/>
          <c:y val="0.11561335904741837"/>
          <c:w val="0.88252306458404173"/>
          <c:h val="0.76788799524538842"/>
        </c:manualLayout>
      </c:layout>
      <c:lineChart>
        <c:grouping val="standard"/>
        <c:varyColors val="0"/>
        <c:ser>
          <c:idx val="0"/>
          <c:order val="0"/>
          <c:tx>
            <c:strRef>
              <c:f>'Core CPI Inflation'!$C$1</c:f>
              <c:strCache>
                <c:ptCount val="1"/>
                <c:pt idx="0">
                  <c:v>Year-over year </c:v>
                </c:pt>
              </c:strCache>
            </c:strRef>
          </c:tx>
          <c:spPr>
            <a:ln w="28575" cap="rnd">
              <a:solidFill>
                <a:schemeClr val="accent1"/>
              </a:solidFill>
              <a:round/>
            </a:ln>
            <a:effectLst/>
          </c:spPr>
          <c:marker>
            <c:symbol val="none"/>
          </c:marker>
          <c:cat>
            <c:strRef>
              <c:f>'Core CPI Inflation'!$A$26:$A$258</c:f>
              <c:strCache>
                <c:ptCount val="229"/>
                <c:pt idx="0">
                  <c:v>'06</c:v>
                </c:pt>
                <c:pt idx="12">
                  <c:v>'07</c:v>
                </c:pt>
                <c:pt idx="24">
                  <c:v>'08</c:v>
                </c:pt>
                <c:pt idx="36">
                  <c:v>'09</c:v>
                </c:pt>
                <c:pt idx="48">
                  <c:v>'10</c:v>
                </c:pt>
                <c:pt idx="60">
                  <c:v>'11</c:v>
                </c:pt>
                <c:pt idx="72">
                  <c:v>'12</c:v>
                </c:pt>
                <c:pt idx="84">
                  <c:v>'13</c:v>
                </c:pt>
                <c:pt idx="96">
                  <c:v>'14</c:v>
                </c:pt>
                <c:pt idx="108">
                  <c:v>'15</c:v>
                </c:pt>
                <c:pt idx="120">
                  <c:v>'16</c:v>
                </c:pt>
                <c:pt idx="132">
                  <c:v>'17</c:v>
                </c:pt>
                <c:pt idx="144">
                  <c:v>'18</c:v>
                </c:pt>
                <c:pt idx="156">
                  <c:v>'19</c:v>
                </c:pt>
                <c:pt idx="168">
                  <c:v>'20</c:v>
                </c:pt>
                <c:pt idx="180">
                  <c:v>'21</c:v>
                </c:pt>
                <c:pt idx="192">
                  <c:v>'22</c:v>
                </c:pt>
                <c:pt idx="204">
                  <c:v>'23</c:v>
                </c:pt>
                <c:pt idx="216">
                  <c:v>'24</c:v>
                </c:pt>
                <c:pt idx="228">
                  <c:v>'25</c:v>
                </c:pt>
              </c:strCache>
            </c:strRef>
          </c:cat>
          <c:val>
            <c:numRef>
              <c:f>'Core CPI Inflation'!$C$26:$C$258</c:f>
              <c:numCache>
                <c:formatCode>0.00%</c:formatCode>
                <c:ptCount val="233"/>
                <c:pt idx="0">
                  <c:v>2.1105527638190846</c:v>
                </c:pt>
                <c:pt idx="1">
                  <c:v>2.106318956870612</c:v>
                </c:pt>
                <c:pt idx="2">
                  <c:v>2.0989505247376306</c:v>
                </c:pt>
                <c:pt idx="3">
                  <c:v>2.2977022977023198</c:v>
                </c:pt>
                <c:pt idx="4">
                  <c:v>2.4438902743142199</c:v>
                </c:pt>
                <c:pt idx="5">
                  <c:v>2.6420737786640114</c:v>
                </c:pt>
                <c:pt idx="6">
                  <c:v>2.6879044300647026</c:v>
                </c:pt>
                <c:pt idx="7">
                  <c:v>2.8344107409249197</c:v>
                </c:pt>
                <c:pt idx="8">
                  <c:v>2.9309488325881761</c:v>
                </c:pt>
                <c:pt idx="9">
                  <c:v>2.7722772277227747</c:v>
                </c:pt>
                <c:pt idx="10">
                  <c:v>2.6172839506172885</c:v>
                </c:pt>
                <c:pt idx="11">
                  <c:v>2.6134122287968298</c:v>
                </c:pt>
                <c:pt idx="12">
                  <c:v>2.6574803149606252</c:v>
                </c:pt>
                <c:pt idx="13">
                  <c:v>2.7185658153241699</c:v>
                </c:pt>
                <c:pt idx="14">
                  <c:v>2.5051395007342103</c:v>
                </c:pt>
                <c:pt idx="15">
                  <c:v>2.4155273437499902</c:v>
                </c:pt>
                <c:pt idx="16">
                  <c:v>2.2677702044790582</c:v>
                </c:pt>
                <c:pt idx="17">
                  <c:v>2.181641573579407</c:v>
                </c:pt>
                <c:pt idx="18">
                  <c:v>2.1682016480853106</c:v>
                </c:pt>
                <c:pt idx="19">
                  <c:v>2.0884912959380886</c:v>
                </c:pt>
                <c:pt idx="20">
                  <c:v>2.101351351351366</c:v>
                </c:pt>
                <c:pt idx="21">
                  <c:v>2.1565510597302495</c:v>
                </c:pt>
                <c:pt idx="22">
                  <c:v>2.3387872954764077</c:v>
                </c:pt>
                <c:pt idx="23">
                  <c:v>2.4353676117251366</c:v>
                </c:pt>
                <c:pt idx="24">
                  <c:v>2.4789069990412305</c:v>
                </c:pt>
                <c:pt idx="25">
                  <c:v>2.2970808329547898</c:v>
                </c:pt>
                <c:pt idx="26">
                  <c:v>2.3885243866334172</c:v>
                </c:pt>
                <c:pt idx="27">
                  <c:v>2.294669292051843</c:v>
                </c:pt>
                <c:pt idx="28">
                  <c:v>2.3222157689781087</c:v>
                </c:pt>
                <c:pt idx="29">
                  <c:v>2.3917259211376996</c:v>
                </c:pt>
                <c:pt idx="30">
                  <c:v>2.4633136122748311</c:v>
                </c:pt>
                <c:pt idx="31">
                  <c:v>2.4981171756213394</c:v>
                </c:pt>
                <c:pt idx="32">
                  <c:v>2.4386208722122937</c:v>
                </c:pt>
                <c:pt idx="33">
                  <c:v>2.2213629955157854</c:v>
                </c:pt>
                <c:pt idx="34">
                  <c:v>2.0158939151697641</c:v>
                </c:pt>
                <c:pt idx="35">
                  <c:v>1.7624596562335837</c:v>
                </c:pt>
                <c:pt idx="36">
                  <c:v>1.6723503187990874</c:v>
                </c:pt>
                <c:pt idx="37">
                  <c:v>1.800980653363804</c:v>
                </c:pt>
                <c:pt idx="38">
                  <c:v>1.7876130957932945</c:v>
                </c:pt>
                <c:pt idx="39">
                  <c:v>1.9323266219239299</c:v>
                </c:pt>
                <c:pt idx="40">
                  <c:v>1.8461309413034588</c:v>
                </c:pt>
                <c:pt idx="41">
                  <c:v>1.7119726678550107</c:v>
                </c:pt>
                <c:pt idx="42">
                  <c:v>1.5270992984974363</c:v>
                </c:pt>
                <c:pt idx="43">
                  <c:v>1.4339650543224725</c:v>
                </c:pt>
                <c:pt idx="44">
                  <c:v>1.4798373886199645</c:v>
                </c:pt>
                <c:pt idx="45">
                  <c:v>1.7127331771131127</c:v>
                </c:pt>
                <c:pt idx="46">
                  <c:v>1.7142435710104209</c:v>
                </c:pt>
                <c:pt idx="47">
                  <c:v>1.8236717759594345</c:v>
                </c:pt>
                <c:pt idx="48">
                  <c:v>1.5123351706495702</c:v>
                </c:pt>
                <c:pt idx="49">
                  <c:v>1.3494526888039982</c:v>
                </c:pt>
                <c:pt idx="50">
                  <c:v>1.1592051426555505</c:v>
                </c:pt>
                <c:pt idx="51">
                  <c:v>0.96750889321739475</c:v>
                </c:pt>
                <c:pt idx="52">
                  <c:v>0.94013814274749308</c:v>
                </c:pt>
                <c:pt idx="53">
                  <c:v>0.95019898499397737</c:v>
                </c:pt>
                <c:pt idx="54">
                  <c:v>0.95775393021166888</c:v>
                </c:pt>
                <c:pt idx="55">
                  <c:v>0.91710099500672548</c:v>
                </c:pt>
                <c:pt idx="56">
                  <c:v>0.81438704983631816</c:v>
                </c:pt>
                <c:pt idx="57">
                  <c:v>0.60271835501879423</c:v>
                </c:pt>
                <c:pt idx="58">
                  <c:v>0.67205641104655101</c:v>
                </c:pt>
                <c:pt idx="59">
                  <c:v>0.66189486646655027</c:v>
                </c:pt>
                <c:pt idx="60">
                  <c:v>0.98353374155271123</c:v>
                </c:pt>
                <c:pt idx="61">
                  <c:v>1.1244455921461061</c:v>
                </c:pt>
                <c:pt idx="62">
                  <c:v>1.2097851736773357</c:v>
                </c:pt>
                <c:pt idx="63">
                  <c:v>1.3155392125784537</c:v>
                </c:pt>
                <c:pt idx="64">
                  <c:v>1.4540961794335727</c:v>
                </c:pt>
                <c:pt idx="65">
                  <c:v>1.5836776766096738</c:v>
                </c:pt>
                <c:pt idx="66">
                  <c:v>1.741483445742964</c:v>
                </c:pt>
                <c:pt idx="67">
                  <c:v>1.9651571719433658</c:v>
                </c:pt>
                <c:pt idx="68">
                  <c:v>1.9877227562006272</c:v>
                </c:pt>
                <c:pt idx="69">
                  <c:v>2.1079204796465634</c:v>
                </c:pt>
                <c:pt idx="70">
                  <c:v>2.138204538395394</c:v>
                </c:pt>
                <c:pt idx="71">
                  <c:v>2.2766626338585061</c:v>
                </c:pt>
                <c:pt idx="72">
                  <c:v>2.2773481506083826</c:v>
                </c:pt>
                <c:pt idx="73">
                  <c:v>2.1598204405657295</c:v>
                </c:pt>
                <c:pt idx="74">
                  <c:v>2.2483374654291177</c:v>
                </c:pt>
                <c:pt idx="75">
                  <c:v>2.3144278518015149</c:v>
                </c:pt>
                <c:pt idx="76">
                  <c:v>2.2522582803613078</c:v>
                </c:pt>
                <c:pt idx="77">
                  <c:v>2.192285611289857</c:v>
                </c:pt>
                <c:pt idx="78">
                  <c:v>2.109955687378462</c:v>
                </c:pt>
                <c:pt idx="79">
                  <c:v>1.9352524993137443</c:v>
                </c:pt>
                <c:pt idx="80">
                  <c:v>2.0082434834909124</c:v>
                </c:pt>
                <c:pt idx="81">
                  <c:v>1.9946491483669337</c:v>
                </c:pt>
                <c:pt idx="82">
                  <c:v>1.9528512686261434</c:v>
                </c:pt>
                <c:pt idx="83">
                  <c:v>1.8996943778720743</c:v>
                </c:pt>
                <c:pt idx="84">
                  <c:v>1.9098022178631435</c:v>
                </c:pt>
                <c:pt idx="85">
                  <c:v>1.9887385214485631</c:v>
                </c:pt>
                <c:pt idx="86">
                  <c:v>1.8890221377988237</c:v>
                </c:pt>
                <c:pt idx="87">
                  <c:v>1.715558856294086</c:v>
                </c:pt>
                <c:pt idx="88">
                  <c:v>1.6455519491850756</c:v>
                </c:pt>
                <c:pt idx="89">
                  <c:v>1.6230952474272975</c:v>
                </c:pt>
                <c:pt idx="90">
                  <c:v>1.7002217680567089</c:v>
                </c:pt>
                <c:pt idx="91">
                  <c:v>1.7821076909044331</c:v>
                </c:pt>
                <c:pt idx="92">
                  <c:v>1.7519368418314363</c:v>
                </c:pt>
                <c:pt idx="93">
                  <c:v>1.6868377311448191</c:v>
                </c:pt>
                <c:pt idx="94">
                  <c:v>1.7416677473738762</c:v>
                </c:pt>
                <c:pt idx="95">
                  <c:v>1.7408566188369834</c:v>
                </c:pt>
                <c:pt idx="96">
                  <c:v>1.6070344358370292</c:v>
                </c:pt>
                <c:pt idx="97">
                  <c:v>1.5548073904948723</c:v>
                </c:pt>
                <c:pt idx="98">
                  <c:v>1.6456609706435588</c:v>
                </c:pt>
                <c:pt idx="99">
                  <c:v>1.8210555250137483</c:v>
                </c:pt>
                <c:pt idx="100">
                  <c:v>1.9455269618362525</c:v>
                </c:pt>
                <c:pt idx="101">
                  <c:v>1.9228626526676562</c:v>
                </c:pt>
                <c:pt idx="102">
                  <c:v>1.8449632290063356</c:v>
                </c:pt>
                <c:pt idx="103">
                  <c:v>1.7363956028949801</c:v>
                </c:pt>
                <c:pt idx="104">
                  <c:v>1.7409458883681284</c:v>
                </c:pt>
                <c:pt idx="105">
                  <c:v>1.817632310436279</c:v>
                </c:pt>
                <c:pt idx="106">
                  <c:v>1.7415947552462452</c:v>
                </c:pt>
                <c:pt idx="107">
                  <c:v>1.6224195046636636</c:v>
                </c:pt>
                <c:pt idx="108">
                  <c:v>1.6316255652417011</c:v>
                </c:pt>
                <c:pt idx="109">
                  <c:v>1.6880834938713285</c:v>
                </c:pt>
                <c:pt idx="110">
                  <c:v>1.7453777073428434</c:v>
                </c:pt>
                <c:pt idx="111">
                  <c:v>1.802827832894649</c:v>
                </c:pt>
                <c:pt idx="112">
                  <c:v>1.7509440952473199</c:v>
                </c:pt>
                <c:pt idx="113">
                  <c:v>1.7772676244655061</c:v>
                </c:pt>
                <c:pt idx="114">
                  <c:v>1.8346312894897077</c:v>
                </c:pt>
                <c:pt idx="115">
                  <c:v>1.8506323273421277</c:v>
                </c:pt>
                <c:pt idx="116">
                  <c:v>1.8970961446650891</c:v>
                </c:pt>
                <c:pt idx="117">
                  <c:v>1.9135335359607986</c:v>
                </c:pt>
                <c:pt idx="118">
                  <c:v>1.9974275238246353</c:v>
                </c:pt>
                <c:pt idx="119">
                  <c:v>2.0715072792840905</c:v>
                </c:pt>
                <c:pt idx="120">
                  <c:v>2.1450225385824639</c:v>
                </c:pt>
                <c:pt idx="121">
                  <c:v>2.2225738220941649</c:v>
                </c:pt>
                <c:pt idx="122">
                  <c:v>2.142426948557663</c:v>
                </c:pt>
                <c:pt idx="123">
                  <c:v>2.1566547612141829</c:v>
                </c:pt>
                <c:pt idx="124">
                  <c:v>2.2545595974976074</c:v>
                </c:pt>
                <c:pt idx="125">
                  <c:v>2.2622116465067066</c:v>
                </c:pt>
                <c:pt idx="126">
                  <c:v>2.1701399624842965</c:v>
                </c:pt>
                <c:pt idx="127">
                  <c:v>2.3087345614186683</c:v>
                </c:pt>
                <c:pt idx="128">
                  <c:v>2.2711206825691832</c:v>
                </c:pt>
                <c:pt idx="129">
                  <c:v>2.2045551507991146</c:v>
                </c:pt>
                <c:pt idx="130">
                  <c:v>2.1454219398053587</c:v>
                </c:pt>
                <c:pt idx="131">
                  <c:v>2.1971236613002709</c:v>
                </c:pt>
                <c:pt idx="132">
                  <c:v>2.2502092221020176</c:v>
                </c:pt>
                <c:pt idx="133">
                  <c:v>2.2353468290497336</c:v>
                </c:pt>
                <c:pt idx="134">
                  <c:v>2.0458454819387351</c:v>
                </c:pt>
                <c:pt idx="135">
                  <c:v>1.8965650108902388</c:v>
                </c:pt>
                <c:pt idx="136">
                  <c:v>1.7370931912259246</c:v>
                </c:pt>
                <c:pt idx="137">
                  <c:v>1.6991193342490218</c:v>
                </c:pt>
                <c:pt idx="138">
                  <c:v>1.6769627444729984</c:v>
                </c:pt>
                <c:pt idx="139">
                  <c:v>1.6552412618799472</c:v>
                </c:pt>
                <c:pt idx="140">
                  <c:v>1.5953898457655935</c:v>
                </c:pt>
                <c:pt idx="141">
                  <c:v>1.7596390813271245</c:v>
                </c:pt>
                <c:pt idx="142">
                  <c:v>1.7376072726981162</c:v>
                </c:pt>
                <c:pt idx="143">
                  <c:v>1.770166453265043</c:v>
                </c:pt>
                <c:pt idx="144">
                  <c:v>1.8912671130328462</c:v>
                </c:pt>
                <c:pt idx="145">
                  <c:v>1.8777042048143899</c:v>
                </c:pt>
                <c:pt idx="146">
                  <c:v>2.1227843662331214</c:v>
                </c:pt>
                <c:pt idx="147">
                  <c:v>2.1506446361258869</c:v>
                </c:pt>
                <c:pt idx="148">
                  <c:v>2.272998448872432</c:v>
                </c:pt>
                <c:pt idx="149">
                  <c:v>2.2455173071270318</c:v>
                </c:pt>
                <c:pt idx="150">
                  <c:v>2.2675952933706389</c:v>
                </c:pt>
                <c:pt idx="151">
                  <c:v>2.1208941334864617</c:v>
                </c:pt>
                <c:pt idx="152">
                  <c:v>2.1976804898501623</c:v>
                </c:pt>
                <c:pt idx="153">
                  <c:v>2.1264091256912421</c:v>
                </c:pt>
                <c:pt idx="154">
                  <c:v>2.2153843729315836</c:v>
                </c:pt>
                <c:pt idx="155">
                  <c:v>2.2485295505299874</c:v>
                </c:pt>
                <c:pt idx="156">
                  <c:v>2.1794329242488475</c:v>
                </c:pt>
                <c:pt idx="157">
                  <c:v>2.1410889637129227</c:v>
                </c:pt>
                <c:pt idx="158">
                  <c:v>2.0665623500122798</c:v>
                </c:pt>
                <c:pt idx="159">
                  <c:v>2.0913377235709074</c:v>
                </c:pt>
                <c:pt idx="160">
                  <c:v>1.9724280075443801</c:v>
                </c:pt>
                <c:pt idx="161">
                  <c:v>2.0746001344216447</c:v>
                </c:pt>
                <c:pt idx="162">
                  <c:v>2.1657049503490455</c:v>
                </c:pt>
                <c:pt idx="163">
                  <c:v>2.3211356735985289</c:v>
                </c:pt>
                <c:pt idx="164">
                  <c:v>2.3300099083477743</c:v>
                </c:pt>
                <c:pt idx="165">
                  <c:v>2.3378148209658223</c:v>
                </c:pt>
                <c:pt idx="166">
                  <c:v>2.3546960942649298</c:v>
                </c:pt>
                <c:pt idx="167">
                  <c:v>2.2905988164406255</c:v>
                </c:pt>
                <c:pt idx="168">
                  <c:v>2.2817391837892886</c:v>
                </c:pt>
                <c:pt idx="169">
                  <c:v>2.3676613601035346</c:v>
                </c:pt>
                <c:pt idx="170">
                  <c:v>2.097741687598198</c:v>
                </c:pt>
                <c:pt idx="171">
                  <c:v>1.4309324152566472</c:v>
                </c:pt>
                <c:pt idx="172">
                  <c:v>1.2184564692601985</c:v>
                </c:pt>
                <c:pt idx="173">
                  <c:v>1.1836841884912408</c:v>
                </c:pt>
                <c:pt idx="174">
                  <c:v>1.5606958371315871</c:v>
                </c:pt>
                <c:pt idx="175">
                  <c:v>1.7223933878284248</c:v>
                </c:pt>
                <c:pt idx="176">
                  <c:v>1.7190644053436621</c:v>
                </c:pt>
                <c:pt idx="177">
                  <c:v>1.6364116692455521</c:v>
                </c:pt>
                <c:pt idx="178">
                  <c:v>1.6693780408814973</c:v>
                </c:pt>
                <c:pt idx="179">
                  <c:v>1.624313961356294</c:v>
                </c:pt>
                <c:pt idx="180">
                  <c:v>1.3872433599783962</c:v>
                </c:pt>
                <c:pt idx="181">
                  <c:v>1.2738901148221515</c:v>
                </c:pt>
                <c:pt idx="182">
                  <c:v>1.6472323949463519</c:v>
                </c:pt>
                <c:pt idx="183">
                  <c:v>2.965237482408023</c:v>
                </c:pt>
                <c:pt idx="184">
                  <c:v>3.7846819284734767</c:v>
                </c:pt>
                <c:pt idx="185">
                  <c:v>4.4231875989753533</c:v>
                </c:pt>
                <c:pt idx="186">
                  <c:v>4.2073533316628664</c:v>
                </c:pt>
                <c:pt idx="187">
                  <c:v>3.9486331224713345</c:v>
                </c:pt>
                <c:pt idx="188">
                  <c:v>4.0136390848278136</c:v>
                </c:pt>
                <c:pt idx="189">
                  <c:v>4.5832621627442505</c:v>
                </c:pt>
                <c:pt idx="190">
                  <c:v>4.9744241261422184</c:v>
                </c:pt>
                <c:pt idx="191">
                  <c:v>5.5041595614427674</c:v>
                </c:pt>
                <c:pt idx="192">
                  <c:v>6.0584432873794336</c:v>
                </c:pt>
                <c:pt idx="193">
                  <c:v>6.4555204301710578</c:v>
                </c:pt>
                <c:pt idx="194">
                  <c:v>6.4803115088063246</c:v>
                </c:pt>
                <c:pt idx="195">
                  <c:v>6.157309612390649</c:v>
                </c:pt>
                <c:pt idx="196">
                  <c:v>6.0198143448886743</c:v>
                </c:pt>
                <c:pt idx="197">
                  <c:v>5.9079709518457646</c:v>
                </c:pt>
                <c:pt idx="198">
                  <c:v>5.900466194610221</c:v>
                </c:pt>
                <c:pt idx="199">
                  <c:v>6.2937915067324601</c:v>
                </c:pt>
                <c:pt idx="200">
                  <c:v>6.6328956446821463</c:v>
                </c:pt>
                <c:pt idx="201">
                  <c:v>6.295779498595766</c:v>
                </c:pt>
                <c:pt idx="202">
                  <c:v>5.9648355215570215</c:v>
                </c:pt>
                <c:pt idx="203">
                  <c:v>5.6840134492200711</c:v>
                </c:pt>
                <c:pt idx="204">
                  <c:v>5.5390709172626229</c:v>
                </c:pt>
                <c:pt idx="205">
                  <c:v>5.4954623667850866</c:v>
                </c:pt>
                <c:pt idx="206">
                  <c:v>5.5628208854015426</c:v>
                </c:pt>
                <c:pt idx="207">
                  <c:v>5.5137464971047434</c:v>
                </c:pt>
                <c:pt idx="208">
                  <c:v>5.3362735798985872</c:v>
                </c:pt>
                <c:pt idx="209">
                  <c:v>4.8576744249325676</c:v>
                </c:pt>
                <c:pt idx="210">
                  <c:v>4.7034702453571997</c:v>
                </c:pt>
                <c:pt idx="211">
                  <c:v>4.4048526208603445</c:v>
                </c:pt>
                <c:pt idx="212">
                  <c:v>4.1353622926032729</c:v>
                </c:pt>
                <c:pt idx="213">
                  <c:v>4.0256395696453673</c:v>
                </c:pt>
                <c:pt idx="214">
                  <c:v>4.0147711077664905</c:v>
                </c:pt>
                <c:pt idx="215">
                  <c:v>3.9136391835001616</c:v>
                </c:pt>
                <c:pt idx="216">
                  <c:v>3.8667261344301762</c:v>
                </c:pt>
                <c:pt idx="217">
                  <c:v>3.7678766972380595</c:v>
                </c:pt>
                <c:pt idx="218">
                  <c:v>3.8145272562212673</c:v>
                </c:pt>
                <c:pt idx="219">
                  <c:v>3.623609253156701</c:v>
                </c:pt>
                <c:pt idx="220">
                  <c:v>3.3905137132139052</c:v>
                </c:pt>
                <c:pt idx="221">
                  <c:v>3.2605557736035129</c:v>
                </c:pt>
                <c:pt idx="222">
                  <c:v>3.2282600603963596</c:v>
                </c:pt>
                <c:pt idx="223">
                  <c:v>3.2918235662659834</c:v>
                </c:pt>
                <c:pt idx="224">
                  <c:v>3.289914234939606</c:v>
                </c:pt>
                <c:pt idx="225">
                  <c:v>3.2928430834240352</c:v>
                </c:pt>
                <c:pt idx="226">
                  <c:v>3.2800530135447259</c:v>
                </c:pt>
                <c:pt idx="227">
                  <c:v>3.2136130000319119</c:v>
                </c:pt>
                <c:pt idx="228">
                  <c:v>3.2920999144371965</c:v>
                </c:pt>
                <c:pt idx="229">
                  <c:v>3.1436675064568931</c:v>
                </c:pt>
                <c:pt idx="230">
                  <c:v>2.8087333707957463</c:v>
                </c:pt>
                <c:pt idx="231">
                  <c:v>2.7815211778485782</c:v>
                </c:pt>
                <c:pt idx="232">
                  <c:v>2.7671488714145154</c:v>
                </c:pt>
              </c:numCache>
            </c:numRef>
          </c:val>
          <c:smooth val="0"/>
          <c:extLst>
            <c:ext xmlns:c16="http://schemas.microsoft.com/office/drawing/2014/chart" uri="{C3380CC4-5D6E-409C-BE32-E72D297353CC}">
              <c16:uniqueId val="{00000000-3461-422F-95F8-6A7DDDC5576D}"/>
            </c:ext>
          </c:extLst>
        </c:ser>
        <c:ser>
          <c:idx val="1"/>
          <c:order val="1"/>
          <c:tx>
            <c:strRef>
              <c:f>'Core CPI Inflation'!$D$1</c:f>
              <c:strCache>
                <c:ptCount val="1"/>
                <c:pt idx="0">
                  <c:v>3-month annualized </c:v>
                </c:pt>
              </c:strCache>
            </c:strRef>
          </c:tx>
          <c:spPr>
            <a:ln w="28575" cap="rnd">
              <a:solidFill>
                <a:srgbClr val="427730"/>
              </a:solidFill>
              <a:round/>
            </a:ln>
            <a:effectLst/>
          </c:spPr>
          <c:marker>
            <c:symbol val="none"/>
          </c:marker>
          <c:cat>
            <c:strRef>
              <c:f>'Core CPI Inflation'!$A$26:$A$258</c:f>
              <c:strCache>
                <c:ptCount val="229"/>
                <c:pt idx="0">
                  <c:v>'06</c:v>
                </c:pt>
                <c:pt idx="12">
                  <c:v>'07</c:v>
                </c:pt>
                <c:pt idx="24">
                  <c:v>'08</c:v>
                </c:pt>
                <c:pt idx="36">
                  <c:v>'09</c:v>
                </c:pt>
                <c:pt idx="48">
                  <c:v>'10</c:v>
                </c:pt>
                <c:pt idx="60">
                  <c:v>'11</c:v>
                </c:pt>
                <c:pt idx="72">
                  <c:v>'12</c:v>
                </c:pt>
                <c:pt idx="84">
                  <c:v>'13</c:v>
                </c:pt>
                <c:pt idx="96">
                  <c:v>'14</c:v>
                </c:pt>
                <c:pt idx="108">
                  <c:v>'15</c:v>
                </c:pt>
                <c:pt idx="120">
                  <c:v>'16</c:v>
                </c:pt>
                <c:pt idx="132">
                  <c:v>'17</c:v>
                </c:pt>
                <c:pt idx="144">
                  <c:v>'18</c:v>
                </c:pt>
                <c:pt idx="156">
                  <c:v>'19</c:v>
                </c:pt>
                <c:pt idx="168">
                  <c:v>'20</c:v>
                </c:pt>
                <c:pt idx="180">
                  <c:v>'21</c:v>
                </c:pt>
                <c:pt idx="192">
                  <c:v>'22</c:v>
                </c:pt>
                <c:pt idx="204">
                  <c:v>'23</c:v>
                </c:pt>
                <c:pt idx="216">
                  <c:v>'24</c:v>
                </c:pt>
                <c:pt idx="228">
                  <c:v>'25</c:v>
                </c:pt>
              </c:strCache>
            </c:strRef>
          </c:cat>
          <c:val>
            <c:numRef>
              <c:f>'Core CPI Inflation'!$D$26:$D$258</c:f>
              <c:numCache>
                <c:formatCode>0.00%</c:formatCode>
                <c:ptCount val="233"/>
                <c:pt idx="0">
                  <c:v>2.3974960019614189</c:v>
                </c:pt>
                <c:pt idx="1">
                  <c:v>2.190608326931498</c:v>
                </c:pt>
                <c:pt idx="2">
                  <c:v>2.9915665182979723</c:v>
                </c:pt>
                <c:pt idx="3">
                  <c:v>3.1870020339954452</c:v>
                </c:pt>
                <c:pt idx="4">
                  <c:v>3.5835193212846894</c:v>
                </c:pt>
                <c:pt idx="5">
                  <c:v>3.1696411461129559</c:v>
                </c:pt>
                <c:pt idx="6">
                  <c:v>2.9620314566329853</c:v>
                </c:pt>
                <c:pt idx="7">
                  <c:v>2.7543888720521048</c:v>
                </c:pt>
                <c:pt idx="8">
                  <c:v>2.5495166702767191</c:v>
                </c:pt>
                <c:pt idx="9">
                  <c:v>2.5445266759840379</c:v>
                </c:pt>
                <c:pt idx="10">
                  <c:v>1.948311017622073</c:v>
                </c:pt>
                <c:pt idx="11">
                  <c:v>1.7488048232767062</c:v>
                </c:pt>
                <c:pt idx="12">
                  <c:v>1.9407488719269672</c:v>
                </c:pt>
                <c:pt idx="13">
                  <c:v>2.5946489757862956</c:v>
                </c:pt>
                <c:pt idx="14">
                  <c:v>2.5575670725706212</c:v>
                </c:pt>
                <c:pt idx="15">
                  <c:v>2.2176318349471202</c:v>
                </c:pt>
                <c:pt idx="16">
                  <c:v>1.7770882431639823</c:v>
                </c:pt>
                <c:pt idx="17">
                  <c:v>1.8734133321582469</c:v>
                </c:pt>
                <c:pt idx="18">
                  <c:v>1.9710465731086257</c:v>
                </c:pt>
                <c:pt idx="19">
                  <c:v>2.0357534528339105</c:v>
                </c:pt>
                <c:pt idx="20">
                  <c:v>2.2275792323593002</c:v>
                </c:pt>
                <c:pt idx="21">
                  <c:v>2.497760668151261</c:v>
                </c:pt>
                <c:pt idx="22">
                  <c:v>2.9518032098857505</c:v>
                </c:pt>
                <c:pt idx="23">
                  <c:v>3.0868044207306378</c:v>
                </c:pt>
                <c:pt idx="24">
                  <c:v>3.2335518781568373</c:v>
                </c:pt>
                <c:pt idx="25">
                  <c:v>2.427508244915666</c:v>
                </c:pt>
                <c:pt idx="26">
                  <c:v>2.3700992884411187</c:v>
                </c:pt>
                <c:pt idx="27">
                  <c:v>1.4845398062991011</c:v>
                </c:pt>
                <c:pt idx="28">
                  <c:v>1.8771537999015875</c:v>
                </c:pt>
                <c:pt idx="29">
                  <c:v>1.8861556408304114</c:v>
                </c:pt>
                <c:pt idx="30">
                  <c:v>2.6451544657403847</c:v>
                </c:pt>
                <c:pt idx="31">
                  <c:v>2.7392005981789813</c:v>
                </c:pt>
                <c:pt idx="32">
                  <c:v>2.4149870216326752</c:v>
                </c:pt>
                <c:pt idx="33">
                  <c:v>1.5330565583776767</c:v>
                </c:pt>
                <c:pt idx="34">
                  <c:v>1.0280020587059679</c:v>
                </c:pt>
                <c:pt idx="35">
                  <c:v>0.39187549832999657</c:v>
                </c:pt>
                <c:pt idx="36">
                  <c:v>1.0335592185835907</c:v>
                </c:pt>
                <c:pt idx="37">
                  <c:v>1.5671102973506823</c:v>
                </c:pt>
                <c:pt idx="38">
                  <c:v>2.4713513604282422</c:v>
                </c:pt>
                <c:pt idx="39">
                  <c:v>2.526512073367404</c:v>
                </c:pt>
                <c:pt idx="40">
                  <c:v>2.0580103619772805</c:v>
                </c:pt>
                <c:pt idx="41">
                  <c:v>1.5836384321255892</c:v>
                </c:pt>
                <c:pt idx="42">
                  <c:v>1.0226175135909843</c:v>
                </c:pt>
                <c:pt idx="43">
                  <c:v>1.0861488573823852</c:v>
                </c:pt>
                <c:pt idx="44">
                  <c:v>1.4832238913829787</c:v>
                </c:pt>
                <c:pt idx="45">
                  <c:v>2.277674742298208</c:v>
                </c:pt>
                <c:pt idx="46">
                  <c:v>2.1492658231536454</c:v>
                </c:pt>
                <c:pt idx="47">
                  <c:v>1.7593986811348605</c:v>
                </c:pt>
                <c:pt idx="48">
                  <c:v>0.23966980174441321</c:v>
                </c:pt>
                <c:pt idx="49">
                  <c:v>0.11787719995930424</c:v>
                </c:pt>
                <c:pt idx="50">
                  <c:v>-0.1773530519148192</c:v>
                </c:pt>
                <c:pt idx="51">
                  <c:v>0.34309100132150494</c:v>
                </c:pt>
                <c:pt idx="52">
                  <c:v>0.41926666063565321</c:v>
                </c:pt>
                <c:pt idx="53">
                  <c:v>0.74670436481254487</c:v>
                </c:pt>
                <c:pt idx="54">
                  <c:v>0.98358202188784105</c:v>
                </c:pt>
                <c:pt idx="55">
                  <c:v>0.99389855960723139</c:v>
                </c:pt>
                <c:pt idx="56">
                  <c:v>0.93820883683100043</c:v>
                </c:pt>
                <c:pt idx="57">
                  <c:v>0.84653694478593611</c:v>
                </c:pt>
                <c:pt idx="58">
                  <c:v>1.160727643051529</c:v>
                </c:pt>
                <c:pt idx="59">
                  <c:v>1.1451077624405448</c:v>
                </c:pt>
                <c:pt idx="60">
                  <c:v>1.7660739484702814</c:v>
                </c:pt>
                <c:pt idx="61">
                  <c:v>1.9296393037141923</c:v>
                </c:pt>
                <c:pt idx="62">
                  <c:v>2.0137443767245689</c:v>
                </c:pt>
                <c:pt idx="63">
                  <c:v>1.6692124863593172</c:v>
                </c:pt>
                <c:pt idx="64">
                  <c:v>1.7350905317840226</c:v>
                </c:pt>
                <c:pt idx="65">
                  <c:v>2.2437013559388763</c:v>
                </c:pt>
                <c:pt idx="66">
                  <c:v>2.6925157890186124</c:v>
                </c:pt>
                <c:pt idx="67">
                  <c:v>3.0442978341051141</c:v>
                </c:pt>
                <c:pt idx="68">
                  <c:v>2.553726450416538</c:v>
                </c:pt>
                <c:pt idx="69">
                  <c:v>2.3072598226792307</c:v>
                </c:pt>
                <c:pt idx="70">
                  <c:v>1.8492064195809288</c:v>
                </c:pt>
                <c:pt idx="71">
                  <c:v>2.2961986486205843</c:v>
                </c:pt>
                <c:pt idx="72">
                  <c:v>2.4431987297938162</c:v>
                </c:pt>
                <c:pt idx="73">
                  <c:v>2.0159537502922431</c:v>
                </c:pt>
                <c:pt idx="74">
                  <c:v>1.9007818979038138</c:v>
                </c:pt>
                <c:pt idx="75">
                  <c:v>1.8167295926190263</c:v>
                </c:pt>
                <c:pt idx="76">
                  <c:v>2.1038047094247947</c:v>
                </c:pt>
                <c:pt idx="77">
                  <c:v>2.019688393100938</c:v>
                </c:pt>
                <c:pt idx="78">
                  <c:v>1.8740623143043589</c:v>
                </c:pt>
                <c:pt idx="79">
                  <c:v>1.7723828359567761</c:v>
                </c:pt>
                <c:pt idx="80">
                  <c:v>1.816947538000746</c:v>
                </c:pt>
                <c:pt idx="81">
                  <c:v>1.8459246248587968</c:v>
                </c:pt>
                <c:pt idx="82">
                  <c:v>1.9195602915049292</c:v>
                </c:pt>
                <c:pt idx="83">
                  <c:v>1.8614710694119241</c:v>
                </c:pt>
                <c:pt idx="84">
                  <c:v>2.1027435762088986</c:v>
                </c:pt>
                <c:pt idx="85">
                  <c:v>2.1596674677723859</c:v>
                </c:pt>
                <c:pt idx="86">
                  <c:v>1.8580991880194242</c:v>
                </c:pt>
                <c:pt idx="87">
                  <c:v>1.0426823010269759</c:v>
                </c:pt>
                <c:pt idx="88">
                  <c:v>0.7364307490473232</c:v>
                </c:pt>
                <c:pt idx="89">
                  <c:v>0.95877914468447401</c:v>
                </c:pt>
                <c:pt idx="90">
                  <c:v>1.8126322579134602</c:v>
                </c:pt>
                <c:pt idx="91">
                  <c:v>2.3203904627342009</c:v>
                </c:pt>
                <c:pt idx="92">
                  <c:v>2.3342798098703543</c:v>
                </c:pt>
                <c:pt idx="93">
                  <c:v>1.7923223600535998</c:v>
                </c:pt>
                <c:pt idx="94">
                  <c:v>1.7576785773002701</c:v>
                </c:pt>
                <c:pt idx="95">
                  <c:v>1.8171097134653813</c:v>
                </c:pt>
                <c:pt idx="96">
                  <c:v>1.7826019069145937</c:v>
                </c:pt>
                <c:pt idx="97">
                  <c:v>1.4112202942230923</c:v>
                </c:pt>
                <c:pt idx="98">
                  <c:v>1.4774125060653454</c:v>
                </c:pt>
                <c:pt idx="99">
                  <c:v>1.8967053303032833</c:v>
                </c:pt>
                <c:pt idx="100">
                  <c:v>2.2956843807160787</c:v>
                </c:pt>
                <c:pt idx="101">
                  <c:v>2.0646063359499811</c:v>
                </c:pt>
                <c:pt idx="102">
                  <c:v>1.9082888465400405</c:v>
                </c:pt>
                <c:pt idx="103">
                  <c:v>1.483369052393968</c:v>
                </c:pt>
                <c:pt idx="104">
                  <c:v>1.6056291846669568</c:v>
                </c:pt>
                <c:pt idx="105">
                  <c:v>1.6830991684053886</c:v>
                </c:pt>
                <c:pt idx="106">
                  <c:v>1.7784811318762639</c:v>
                </c:pt>
                <c:pt idx="107">
                  <c:v>1.3434777238472417</c:v>
                </c:pt>
                <c:pt idx="108">
                  <c:v>1.0408665780776927</c:v>
                </c:pt>
                <c:pt idx="109">
                  <c:v>1.1980385530030224</c:v>
                </c:pt>
                <c:pt idx="110">
                  <c:v>1.9694355973150612</c:v>
                </c:pt>
                <c:pt idx="111">
                  <c:v>2.5850373900241364</c:v>
                </c:pt>
                <c:pt idx="112">
                  <c:v>2.5488638319721924</c:v>
                </c:pt>
                <c:pt idx="113">
                  <c:v>2.1926263980586391</c:v>
                </c:pt>
                <c:pt idx="114">
                  <c:v>2.0356941451099342</c:v>
                </c:pt>
                <c:pt idx="115">
                  <c:v>1.8816582227372036</c:v>
                </c:pt>
                <c:pt idx="116">
                  <c:v>2.0849806683433503</c:v>
                </c:pt>
                <c:pt idx="117">
                  <c:v>1.9986049691050223</c:v>
                </c:pt>
                <c:pt idx="118">
                  <c:v>2.3665157149546756</c:v>
                </c:pt>
                <c:pt idx="119">
                  <c:v>2.0391153571709841</c:v>
                </c:pt>
                <c:pt idx="120">
                  <c:v>1.9620263813477923</c:v>
                </c:pt>
                <c:pt idx="121">
                  <c:v>2.0945284259777264</c:v>
                </c:pt>
                <c:pt idx="122">
                  <c:v>2.2531260879545378</c:v>
                </c:pt>
                <c:pt idx="123">
                  <c:v>2.631774698084266</c:v>
                </c:pt>
                <c:pt idx="124">
                  <c:v>2.6772755773670553</c:v>
                </c:pt>
                <c:pt idx="125">
                  <c:v>2.6728445886890162</c:v>
                </c:pt>
                <c:pt idx="126">
                  <c:v>2.0895817494944291</c:v>
                </c:pt>
                <c:pt idx="127">
                  <c:v>2.0977394641063851</c:v>
                </c:pt>
                <c:pt idx="128">
                  <c:v>2.1205597005789389</c:v>
                </c:pt>
                <c:pt idx="129">
                  <c:v>2.1361040553343091</c:v>
                </c:pt>
                <c:pt idx="130">
                  <c:v>1.7144596579062643</c:v>
                </c:pt>
                <c:pt idx="131">
                  <c:v>1.7441190851220645</c:v>
                </c:pt>
                <c:pt idx="132">
                  <c:v>2.1443314289863347</c:v>
                </c:pt>
                <c:pt idx="133">
                  <c:v>2.4545238046684403</c:v>
                </c:pt>
                <c:pt idx="134">
                  <c:v>1.6490247733498942</c:v>
                </c:pt>
                <c:pt idx="135">
                  <c:v>1.2192682326802817</c:v>
                </c:pt>
                <c:pt idx="136">
                  <c:v>0.69023111262001002</c:v>
                </c:pt>
                <c:pt idx="137">
                  <c:v>1.2845143211991816</c:v>
                </c:pt>
                <c:pt idx="138">
                  <c:v>1.2123497116033111</c:v>
                </c:pt>
                <c:pt idx="139">
                  <c:v>1.7695674327959043</c:v>
                </c:pt>
                <c:pt idx="140">
                  <c:v>1.7045593294879868</c:v>
                </c:pt>
                <c:pt idx="141">
                  <c:v>2.4687081640546671</c:v>
                </c:pt>
                <c:pt idx="142">
                  <c:v>2.0445164990207987</c:v>
                </c:pt>
                <c:pt idx="143">
                  <c:v>2.4460577071618195</c:v>
                </c:pt>
                <c:pt idx="144">
                  <c:v>2.6738603100853853</c:v>
                </c:pt>
                <c:pt idx="145">
                  <c:v>3.0200271722209182</c:v>
                </c:pt>
                <c:pt idx="146">
                  <c:v>3.065156277570269</c:v>
                </c:pt>
                <c:pt idx="147">
                  <c:v>2.2538779125611974</c:v>
                </c:pt>
                <c:pt idx="148">
                  <c:v>2.2620970373342209</c:v>
                </c:pt>
                <c:pt idx="149">
                  <c:v>1.7722947489980712</c:v>
                </c:pt>
                <c:pt idx="150">
                  <c:v>1.6766519827014825</c:v>
                </c:pt>
                <c:pt idx="151">
                  <c:v>1.1654943310555499</c:v>
                </c:pt>
                <c:pt idx="152">
                  <c:v>1.5143579697437959</c:v>
                </c:pt>
                <c:pt idx="153">
                  <c:v>1.9040236172294556</c:v>
                </c:pt>
                <c:pt idx="154">
                  <c:v>2.4227192841993705</c:v>
                </c:pt>
                <c:pt idx="155">
                  <c:v>2.6501004970185926</c:v>
                </c:pt>
                <c:pt idx="156">
                  <c:v>2.887258567883344</c:v>
                </c:pt>
                <c:pt idx="157">
                  <c:v>2.7208325147275891</c:v>
                </c:pt>
                <c:pt idx="158">
                  <c:v>2.3334304469188494</c:v>
                </c:pt>
                <c:pt idx="159">
                  <c:v>1.9016961591955317</c:v>
                </c:pt>
                <c:pt idx="160">
                  <c:v>1.588325103996624</c:v>
                </c:pt>
                <c:pt idx="161">
                  <c:v>1.8043569789720992</c:v>
                </c:pt>
                <c:pt idx="162">
                  <c:v>1.9732364666723567</c:v>
                </c:pt>
                <c:pt idx="163">
                  <c:v>2.5564016261832689</c:v>
                </c:pt>
                <c:pt idx="164">
                  <c:v>2.5342095600802139</c:v>
                </c:pt>
                <c:pt idx="165">
                  <c:v>2.5924368974819201</c:v>
                </c:pt>
                <c:pt idx="166">
                  <c:v>2.5571603660805575</c:v>
                </c:pt>
                <c:pt idx="167">
                  <c:v>2.4920543477204848</c:v>
                </c:pt>
                <c:pt idx="168">
                  <c:v>2.6619370370557283</c:v>
                </c:pt>
                <c:pt idx="169">
                  <c:v>2.7728889819755409</c:v>
                </c:pt>
                <c:pt idx="170">
                  <c:v>1.5638587458973507</c:v>
                </c:pt>
                <c:pt idx="171">
                  <c:v>-1.4468141911167853</c:v>
                </c:pt>
                <c:pt idx="172">
                  <c:v>-2.8972534222683755</c:v>
                </c:pt>
                <c:pt idx="173">
                  <c:v>-1.7926991719821372</c:v>
                </c:pt>
                <c:pt idx="174">
                  <c:v>2.4960675325930826</c:v>
                </c:pt>
                <c:pt idx="175">
                  <c:v>4.6140976386826127</c:v>
                </c:pt>
                <c:pt idx="176">
                  <c:v>4.7215982989434968</c:v>
                </c:pt>
                <c:pt idx="177">
                  <c:v>2.8987192707042642</c:v>
                </c:pt>
                <c:pt idx="178">
                  <c:v>2.3435258183067909</c:v>
                </c:pt>
                <c:pt idx="179">
                  <c:v>2.1107056858820528</c:v>
                </c:pt>
                <c:pt idx="180">
                  <c:v>1.6589032790089719</c:v>
                </c:pt>
                <c:pt idx="181">
                  <c:v>1.1830734690276179</c:v>
                </c:pt>
                <c:pt idx="182">
                  <c:v>1.6555089422978009</c:v>
                </c:pt>
                <c:pt idx="183">
                  <c:v>4.8334574922298756</c:v>
                </c:pt>
                <c:pt idx="184">
                  <c:v>7.0963277632875243</c:v>
                </c:pt>
                <c:pt idx="185">
                  <c:v>9.3828730693029438</c:v>
                </c:pt>
                <c:pt idx="186">
                  <c:v>7.5321091632989168</c:v>
                </c:pt>
                <c:pt idx="187">
                  <c:v>5.2767114631050216</c:v>
                </c:pt>
                <c:pt idx="188">
                  <c:v>3.0883625752819999</c:v>
                </c:pt>
                <c:pt idx="189">
                  <c:v>4.3915252656741011</c:v>
                </c:pt>
                <c:pt idx="190">
                  <c:v>6.4435245266975638</c:v>
                </c:pt>
                <c:pt idx="191">
                  <c:v>8.0907280795674765</c:v>
                </c:pt>
                <c:pt idx="192">
                  <c:v>7.5171333158393416</c:v>
                </c:pt>
                <c:pt idx="193">
                  <c:v>7.0154823844776226</c:v>
                </c:pt>
                <c:pt idx="194">
                  <c:v>5.4702175703137179</c:v>
                </c:pt>
                <c:pt idx="195">
                  <c:v>5.2249020523081446</c:v>
                </c:pt>
                <c:pt idx="196">
                  <c:v>5.3537472527721119</c:v>
                </c:pt>
                <c:pt idx="197">
                  <c:v>7.0499983704751967</c:v>
                </c:pt>
                <c:pt idx="198">
                  <c:v>6.4952011328422099</c:v>
                </c:pt>
                <c:pt idx="199">
                  <c:v>6.3691643626119898</c:v>
                </c:pt>
                <c:pt idx="200">
                  <c:v>5.9399739716106792</c:v>
                </c:pt>
                <c:pt idx="201">
                  <c:v>5.9589972408216285</c:v>
                </c:pt>
                <c:pt idx="202">
                  <c:v>5.1319512965425806</c:v>
                </c:pt>
                <c:pt idx="203">
                  <c:v>4.2943596171621357</c:v>
                </c:pt>
                <c:pt idx="204">
                  <c:v>4.4880583027216536</c:v>
                </c:pt>
                <c:pt idx="205">
                  <c:v>5.1319354340270573</c:v>
                </c:pt>
                <c:pt idx="206">
                  <c:v>4.987259530617405</c:v>
                </c:pt>
                <c:pt idx="207">
                  <c:v>5.1239422604440588</c:v>
                </c:pt>
                <c:pt idx="208">
                  <c:v>4.7192853536926593</c:v>
                </c:pt>
                <c:pt idx="209">
                  <c:v>4.2182083680024629</c:v>
                </c:pt>
                <c:pt idx="210">
                  <c:v>3.2614374831996251</c:v>
                </c:pt>
                <c:pt idx="211">
                  <c:v>2.6565545567357685</c:v>
                </c:pt>
                <c:pt idx="212">
                  <c:v>3.0509275078050901</c:v>
                </c:pt>
                <c:pt idx="213">
                  <c:v>3.2416921524019315</c:v>
                </c:pt>
                <c:pt idx="214">
                  <c:v>3.5695423998417075</c:v>
                </c:pt>
                <c:pt idx="215">
                  <c:v>3.4089458768601366</c:v>
                </c:pt>
                <c:pt idx="216">
                  <c:v>3.8510404874677606</c:v>
                </c:pt>
                <c:pt idx="217">
                  <c:v>4.1372991615578503</c:v>
                </c:pt>
                <c:pt idx="218">
                  <c:v>4.5872884708531014</c:v>
                </c:pt>
                <c:pt idx="219">
                  <c:v>4.1431541288365681</c:v>
                </c:pt>
                <c:pt idx="220">
                  <c:v>3.2042831120186799</c:v>
                </c:pt>
                <c:pt idx="221">
                  <c:v>2.0114482121072141</c:v>
                </c:pt>
                <c:pt idx="222">
                  <c:v>1.6945633753407741</c:v>
                </c:pt>
                <c:pt idx="223">
                  <c:v>2.2651571871171505</c:v>
                </c:pt>
                <c:pt idx="224">
                  <c:v>3.1681729418239435</c:v>
                </c:pt>
                <c:pt idx="225">
                  <c:v>3.5003004231379142</c:v>
                </c:pt>
                <c:pt idx="226">
                  <c:v>3.522341668738127</c:v>
                </c:pt>
                <c:pt idx="227">
                  <c:v>3.1037276277126713</c:v>
                </c:pt>
                <c:pt idx="228">
                  <c:v>3.8480517793514357</c:v>
                </c:pt>
                <c:pt idx="229">
                  <c:v>3.5883176457592647</c:v>
                </c:pt>
                <c:pt idx="230">
                  <c:v>2.9558467077958062</c:v>
                </c:pt>
                <c:pt idx="231">
                  <c:v>2.0992293797804207</c:v>
                </c:pt>
                <c:pt idx="232">
                  <c:v>1.7055549908425727</c:v>
                </c:pt>
              </c:numCache>
            </c:numRef>
          </c:val>
          <c:smooth val="0"/>
          <c:extLst>
            <c:ext xmlns:c16="http://schemas.microsoft.com/office/drawing/2014/chart" uri="{C3380CC4-5D6E-409C-BE32-E72D297353CC}">
              <c16:uniqueId val="{00000001-3461-422F-95F8-6A7DDDC5576D}"/>
            </c:ext>
          </c:extLst>
        </c:ser>
        <c:ser>
          <c:idx val="2"/>
          <c:order val="2"/>
          <c:tx>
            <c:strRef>
              <c:f>'Core CPI Inflation'!$E$1</c:f>
              <c:strCache>
                <c:ptCount val="1"/>
                <c:pt idx="0">
                  <c:v>6-month annualized </c:v>
                </c:pt>
              </c:strCache>
            </c:strRef>
          </c:tx>
          <c:spPr>
            <a:ln w="28575" cap="rnd">
              <a:solidFill>
                <a:srgbClr val="FFC000"/>
              </a:solidFill>
              <a:round/>
            </a:ln>
            <a:effectLst/>
          </c:spPr>
          <c:marker>
            <c:symbol val="none"/>
          </c:marker>
          <c:cat>
            <c:strRef>
              <c:f>'Core CPI Inflation'!$A$26:$A$258</c:f>
              <c:strCache>
                <c:ptCount val="229"/>
                <c:pt idx="0">
                  <c:v>'06</c:v>
                </c:pt>
                <c:pt idx="12">
                  <c:v>'07</c:v>
                </c:pt>
                <c:pt idx="24">
                  <c:v>'08</c:v>
                </c:pt>
                <c:pt idx="36">
                  <c:v>'09</c:v>
                </c:pt>
                <c:pt idx="48">
                  <c:v>'10</c:v>
                </c:pt>
                <c:pt idx="60">
                  <c:v>'11</c:v>
                </c:pt>
                <c:pt idx="72">
                  <c:v>'12</c:v>
                </c:pt>
                <c:pt idx="84">
                  <c:v>'13</c:v>
                </c:pt>
                <c:pt idx="96">
                  <c:v>'14</c:v>
                </c:pt>
                <c:pt idx="108">
                  <c:v>'15</c:v>
                </c:pt>
                <c:pt idx="120">
                  <c:v>'16</c:v>
                </c:pt>
                <c:pt idx="132">
                  <c:v>'17</c:v>
                </c:pt>
                <c:pt idx="144">
                  <c:v>'18</c:v>
                </c:pt>
                <c:pt idx="156">
                  <c:v>'19</c:v>
                </c:pt>
                <c:pt idx="168">
                  <c:v>'20</c:v>
                </c:pt>
                <c:pt idx="180">
                  <c:v>'21</c:v>
                </c:pt>
                <c:pt idx="192">
                  <c:v>'22</c:v>
                </c:pt>
                <c:pt idx="204">
                  <c:v>'23</c:v>
                </c:pt>
                <c:pt idx="216">
                  <c:v>'24</c:v>
                </c:pt>
                <c:pt idx="228">
                  <c:v>'25</c:v>
                </c:pt>
              </c:strCache>
            </c:strRef>
          </c:cat>
          <c:val>
            <c:numRef>
              <c:f>'Core CPI Inflation'!$E$26:$E$258</c:f>
              <c:numCache>
                <c:formatCode>0.00%</c:formatCode>
                <c:ptCount val="233"/>
                <c:pt idx="0">
                  <c:v>2.3028031399766169</c:v>
                </c:pt>
                <c:pt idx="1">
                  <c:v>2.5017797439789602</c:v>
                </c:pt>
                <c:pt idx="2">
                  <c:v>3.0028362588035984</c:v>
                </c:pt>
                <c:pt idx="3">
                  <c:v>2.7914910302911489</c:v>
                </c:pt>
                <c:pt idx="4">
                  <c:v>2.8847065996037369</c:v>
                </c:pt>
                <c:pt idx="5">
                  <c:v>3.080565378585387</c:v>
                </c:pt>
                <c:pt idx="6">
                  <c:v>3.0744553676607556</c:v>
                </c:pt>
                <c:pt idx="7">
                  <c:v>3.1681211667393683</c:v>
                </c:pt>
                <c:pt idx="8">
                  <c:v>2.8591115778265896</c:v>
                </c:pt>
                <c:pt idx="9">
                  <c:v>2.7530670166015625</c:v>
                </c:pt>
                <c:pt idx="10">
                  <c:v>2.350556398847492</c:v>
                </c:pt>
                <c:pt idx="11">
                  <c:v>2.1483761809523161</c:v>
                </c:pt>
                <c:pt idx="12">
                  <c:v>2.2421920836359188</c:v>
                </c:pt>
                <c:pt idx="13">
                  <c:v>2.2709694025006222</c:v>
                </c:pt>
                <c:pt idx="14">
                  <c:v>2.1523855581312201</c:v>
                </c:pt>
                <c:pt idx="15">
                  <c:v>2.0790964750836416</c:v>
                </c:pt>
                <c:pt idx="16">
                  <c:v>2.1850509716809352</c:v>
                </c:pt>
                <c:pt idx="17">
                  <c:v>2.2149177993336266</c:v>
                </c:pt>
                <c:pt idx="18">
                  <c:v>2.0942647577926632</c:v>
                </c:pt>
                <c:pt idx="19">
                  <c:v>1.9063387779523433</c:v>
                </c:pt>
                <c:pt idx="20">
                  <c:v>2.050342640699121</c:v>
                </c:pt>
                <c:pt idx="21">
                  <c:v>2.2340644146137567</c:v>
                </c:pt>
                <c:pt idx="22">
                  <c:v>2.4927549139380778</c:v>
                </c:pt>
                <c:pt idx="23">
                  <c:v>2.6562928744797487</c:v>
                </c:pt>
                <c:pt idx="24">
                  <c:v>2.8649983878408447</c:v>
                </c:pt>
                <c:pt idx="25">
                  <c:v>2.6893211201121536</c:v>
                </c:pt>
                <c:pt idx="26">
                  <c:v>2.7278268234965486</c:v>
                </c:pt>
                <c:pt idx="27">
                  <c:v>2.3553100963719542</c:v>
                </c:pt>
                <c:pt idx="28">
                  <c:v>2.1519603865141734</c:v>
                </c:pt>
                <c:pt idx="29">
                  <c:v>2.1278408127253456</c:v>
                </c:pt>
                <c:pt idx="30">
                  <c:v>2.0631974038740175</c:v>
                </c:pt>
                <c:pt idx="31">
                  <c:v>2.3072692462252409</c:v>
                </c:pt>
                <c:pt idx="32">
                  <c:v>2.150229112027402</c:v>
                </c:pt>
                <c:pt idx="33">
                  <c:v>2.0875911843032613</c:v>
                </c:pt>
                <c:pt idx="34">
                  <c:v>1.8800086844452224</c:v>
                </c:pt>
                <c:pt idx="35">
                  <c:v>1.3983857181110615</c:v>
                </c:pt>
                <c:pt idx="36">
                  <c:v>1.2829999675890491</c:v>
                </c:pt>
                <c:pt idx="37">
                  <c:v>1.2971975338782915</c:v>
                </c:pt>
                <c:pt idx="38">
                  <c:v>1.4262843050150131</c:v>
                </c:pt>
                <c:pt idx="39">
                  <c:v>1.7772982007254745</c:v>
                </c:pt>
                <c:pt idx="40">
                  <c:v>1.812264463389246</c:v>
                </c:pt>
                <c:pt idx="41">
                  <c:v>2.0265294237191922</c:v>
                </c:pt>
                <c:pt idx="42">
                  <c:v>1.7717869263891961</c:v>
                </c:pt>
                <c:pt idx="43">
                  <c:v>1.5709172329319454</c:v>
                </c:pt>
                <c:pt idx="44">
                  <c:v>1.5334187482559436</c:v>
                </c:pt>
                <c:pt idx="45">
                  <c:v>1.6482091119693898</c:v>
                </c:pt>
                <c:pt idx="46">
                  <c:v>1.6163170493382673</c:v>
                </c:pt>
                <c:pt idx="47">
                  <c:v>1.6212174666792478</c:v>
                </c:pt>
                <c:pt idx="48">
                  <c:v>1.2535448478629085</c:v>
                </c:pt>
                <c:pt idx="49">
                  <c:v>1.1284710244771068</c:v>
                </c:pt>
                <c:pt idx="50">
                  <c:v>0.78637074622922576</c:v>
                </c:pt>
                <c:pt idx="51">
                  <c:v>0.29136707044556953</c:v>
                </c:pt>
                <c:pt idx="52">
                  <c:v>0.26845868985665433</c:v>
                </c:pt>
                <c:pt idx="53">
                  <c:v>0.28361132803200739</c:v>
                </c:pt>
                <c:pt idx="54">
                  <c:v>0.66282710346310392</c:v>
                </c:pt>
                <c:pt idx="55">
                  <c:v>0.7061727529865669</c:v>
                </c:pt>
                <c:pt idx="56">
                  <c:v>0.84241114133440931</c:v>
                </c:pt>
                <c:pt idx="57">
                  <c:v>0.91503621952047087</c:v>
                </c:pt>
                <c:pt idx="58">
                  <c:v>1.0772786821964475</c:v>
                </c:pt>
                <c:pt idx="59">
                  <c:v>1.041605342299512</c:v>
                </c:pt>
                <c:pt idx="60">
                  <c:v>1.3052621346503201</c:v>
                </c:pt>
                <c:pt idx="61">
                  <c:v>1.5444556849733448</c:v>
                </c:pt>
                <c:pt idx="62">
                  <c:v>1.578497568303705</c:v>
                </c:pt>
                <c:pt idx="63">
                  <c:v>1.7176316877736797</c:v>
                </c:pt>
                <c:pt idx="64">
                  <c:v>1.8323184575282481</c:v>
                </c:pt>
                <c:pt idx="65">
                  <c:v>2.1286581438086039</c:v>
                </c:pt>
                <c:pt idx="66">
                  <c:v>2.1795831294713075</c:v>
                </c:pt>
                <c:pt idx="67">
                  <c:v>2.387601636803649</c:v>
                </c:pt>
                <c:pt idx="68">
                  <c:v>2.3985965730733749</c:v>
                </c:pt>
                <c:pt idx="69">
                  <c:v>2.4997068028572933</c:v>
                </c:pt>
                <c:pt idx="70">
                  <c:v>2.4450094463686067</c:v>
                </c:pt>
                <c:pt idx="71">
                  <c:v>2.4248816114917471</c:v>
                </c:pt>
                <c:pt idx="72">
                  <c:v>2.3752067129311216</c:v>
                </c:pt>
                <c:pt idx="73">
                  <c:v>1.9325459880402462</c:v>
                </c:pt>
                <c:pt idx="74">
                  <c:v>2.0982988471293096</c:v>
                </c:pt>
                <c:pt idx="75">
                  <c:v>2.1294838118471882</c:v>
                </c:pt>
                <c:pt idx="76">
                  <c:v>2.0598697773299923</c:v>
                </c:pt>
                <c:pt idx="77">
                  <c:v>1.9602178118381941</c:v>
                </c:pt>
                <c:pt idx="78">
                  <c:v>1.8453919191101731</c:v>
                </c:pt>
                <c:pt idx="79">
                  <c:v>1.9379590824504689</c:v>
                </c:pt>
                <c:pt idx="80">
                  <c:v>1.9182675527971371</c:v>
                </c:pt>
                <c:pt idx="81">
                  <c:v>1.8599924979911808</c:v>
                </c:pt>
                <c:pt idx="82">
                  <c:v>1.8459449779883119</c:v>
                </c:pt>
                <c:pt idx="83">
                  <c:v>1.8392068705265441</c:v>
                </c:pt>
                <c:pt idx="84">
                  <c:v>1.9742532517589062</c:v>
                </c:pt>
                <c:pt idx="85">
                  <c:v>2.0395432557482884</c:v>
                </c:pt>
                <c:pt idx="86">
                  <c:v>1.8597851147631683</c:v>
                </c:pt>
                <c:pt idx="87">
                  <c:v>1.5713300160734356</c:v>
                </c:pt>
                <c:pt idx="88">
                  <c:v>1.445553215569606</c:v>
                </c:pt>
                <c:pt idx="89">
                  <c:v>1.4074422319220625</c:v>
                </c:pt>
                <c:pt idx="90">
                  <c:v>1.4269266786075985</c:v>
                </c:pt>
                <c:pt idx="91">
                  <c:v>1.5253216102500744</c:v>
                </c:pt>
                <c:pt idx="92">
                  <c:v>1.644202757732538</c:v>
                </c:pt>
                <c:pt idx="93">
                  <c:v>1.8024768024978988</c:v>
                </c:pt>
                <c:pt idx="94">
                  <c:v>2.0386466227907407</c:v>
                </c:pt>
                <c:pt idx="95">
                  <c:v>2.0753672285828362</c:v>
                </c:pt>
                <c:pt idx="96">
                  <c:v>1.7874620174492151</c:v>
                </c:pt>
                <c:pt idx="97">
                  <c:v>1.5843017342312304</c:v>
                </c:pt>
                <c:pt idx="98">
                  <c:v>1.6471192044744898</c:v>
                </c:pt>
                <c:pt idx="99">
                  <c:v>1.8396376381045743</c:v>
                </c:pt>
                <c:pt idx="100">
                  <c:v>1.8524922811470113</c:v>
                </c:pt>
                <c:pt idx="101">
                  <c:v>1.7705859245311206</c:v>
                </c:pt>
                <c:pt idx="102">
                  <c:v>1.9024969238307321</c:v>
                </c:pt>
                <c:pt idx="103">
                  <c:v>1.8887171892718824</c:v>
                </c:pt>
                <c:pt idx="104">
                  <c:v>1.8348591801920167</c:v>
                </c:pt>
                <c:pt idx="105">
                  <c:v>1.7956317376400355</c:v>
                </c:pt>
                <c:pt idx="106">
                  <c:v>1.6308179751512331</c:v>
                </c:pt>
                <c:pt idx="107">
                  <c:v>1.4744687982833238</c:v>
                </c:pt>
                <c:pt idx="108">
                  <c:v>1.3614742213247544</c:v>
                </c:pt>
                <c:pt idx="109">
                  <c:v>1.4878448753825158</c:v>
                </c:pt>
                <c:pt idx="110">
                  <c:v>1.6559748611451486</c:v>
                </c:pt>
                <c:pt idx="111">
                  <c:v>1.8100244368527196</c:v>
                </c:pt>
                <c:pt idx="112">
                  <c:v>1.8712122026363964</c:v>
                </c:pt>
                <c:pt idx="113">
                  <c:v>2.0809699993947106</c:v>
                </c:pt>
                <c:pt idx="114">
                  <c:v>2.3099970628148281</c:v>
                </c:pt>
                <c:pt idx="115">
                  <c:v>2.2147166315056754</c:v>
                </c:pt>
                <c:pt idx="116">
                  <c:v>2.1387893520040668</c:v>
                </c:pt>
                <c:pt idx="117">
                  <c:v>2.0171478715979907</c:v>
                </c:pt>
                <c:pt idx="118">
                  <c:v>2.123799221941769</c:v>
                </c:pt>
                <c:pt idx="119">
                  <c:v>2.0620454363504015</c:v>
                </c:pt>
                <c:pt idx="120">
                  <c:v>1.9803140352124826</c:v>
                </c:pt>
                <c:pt idx="121">
                  <c:v>2.2304316166606997</c:v>
                </c:pt>
                <c:pt idx="122">
                  <c:v>2.146064674661563</c:v>
                </c:pt>
                <c:pt idx="123">
                  <c:v>2.2963524243684974</c:v>
                </c:pt>
                <c:pt idx="124">
                  <c:v>2.3854873999994641</c:v>
                </c:pt>
                <c:pt idx="125">
                  <c:v>2.4627704268052053</c:v>
                </c:pt>
                <c:pt idx="126">
                  <c:v>2.3603192313103483</c:v>
                </c:pt>
                <c:pt idx="127">
                  <c:v>2.3870974819691915</c:v>
                </c:pt>
                <c:pt idx="128">
                  <c:v>2.3963297948099482</c:v>
                </c:pt>
                <c:pt idx="129">
                  <c:v>2.1128402529863921</c:v>
                </c:pt>
                <c:pt idx="130">
                  <c:v>1.9059193662726459</c:v>
                </c:pt>
                <c:pt idx="131">
                  <c:v>1.9321656162323286</c:v>
                </c:pt>
                <c:pt idx="132">
                  <c:v>2.140217659321153</c:v>
                </c:pt>
                <c:pt idx="133">
                  <c:v>2.0838210898276976</c:v>
                </c:pt>
                <c:pt idx="134">
                  <c:v>1.6965608141506827</c:v>
                </c:pt>
                <c:pt idx="135">
                  <c:v>1.680747840278829</c:v>
                </c:pt>
                <c:pt idx="136">
                  <c:v>1.5685467082477089</c:v>
                </c:pt>
                <c:pt idx="137">
                  <c:v>1.4666058631719991</c:v>
                </c:pt>
                <c:pt idx="138">
                  <c:v>1.2158089130281047</c:v>
                </c:pt>
                <c:pt idx="139">
                  <c:v>1.2284607461734875</c:v>
                </c:pt>
                <c:pt idx="140">
                  <c:v>1.4943195254728758</c:v>
                </c:pt>
                <c:pt idx="141">
                  <c:v>1.8385915318771762</c:v>
                </c:pt>
                <c:pt idx="142">
                  <c:v>1.9069492379894415</c:v>
                </c:pt>
                <c:pt idx="143">
                  <c:v>2.0746352143871327</c:v>
                </c:pt>
                <c:pt idx="144">
                  <c:v>2.5712329466261563</c:v>
                </c:pt>
                <c:pt idx="145">
                  <c:v>2.5311116808223622</c:v>
                </c:pt>
                <c:pt idx="146">
                  <c:v>2.7551407356810831</c:v>
                </c:pt>
                <c:pt idx="147">
                  <c:v>2.4636539313274142</c:v>
                </c:pt>
                <c:pt idx="148">
                  <c:v>2.6403625065425151</c:v>
                </c:pt>
                <c:pt idx="149">
                  <c:v>2.4166854718137731</c:v>
                </c:pt>
                <c:pt idx="150">
                  <c:v>1.9648564869147789</c:v>
                </c:pt>
                <c:pt idx="151">
                  <c:v>1.7123178288269036</c:v>
                </c:pt>
                <c:pt idx="152">
                  <c:v>1.6432445396744821</c:v>
                </c:pt>
                <c:pt idx="153">
                  <c:v>1.790274314229201</c:v>
                </c:pt>
                <c:pt idx="154">
                  <c:v>1.7921658435312571</c:v>
                </c:pt>
                <c:pt idx="155">
                  <c:v>2.0806497211127928</c:v>
                </c:pt>
                <c:pt idx="156">
                  <c:v>2.3944609195906796</c:v>
                </c:pt>
                <c:pt idx="157">
                  <c:v>2.5716675953706192</c:v>
                </c:pt>
                <c:pt idx="158">
                  <c:v>2.4916431694842478</c:v>
                </c:pt>
                <c:pt idx="159">
                  <c:v>2.3932915831747392</c:v>
                </c:pt>
                <c:pt idx="160">
                  <c:v>2.153009395021388</c:v>
                </c:pt>
                <c:pt idx="161">
                  <c:v>2.0685509062460472</c:v>
                </c:pt>
                <c:pt idx="162">
                  <c:v>1.9374600370082096</c:v>
                </c:pt>
                <c:pt idx="163">
                  <c:v>2.0712156775687163</c:v>
                </c:pt>
                <c:pt idx="164">
                  <c:v>2.1686315490774044</c:v>
                </c:pt>
                <c:pt idx="165">
                  <c:v>2.2823681161083131</c:v>
                </c:pt>
                <c:pt idx="166">
                  <c:v>2.5567809954302412</c:v>
                </c:pt>
                <c:pt idx="167">
                  <c:v>2.513129787029289</c:v>
                </c:pt>
                <c:pt idx="168">
                  <c:v>2.6271810839964882</c:v>
                </c:pt>
                <c:pt idx="169">
                  <c:v>2.6649680105627072</c:v>
                </c:pt>
                <c:pt idx="170">
                  <c:v>2.0269010131579224</c:v>
                </c:pt>
                <c:pt idx="171">
                  <c:v>0.58658437541674324</c:v>
                </c:pt>
                <c:pt idx="172">
                  <c:v>-0.10240346295551372</c:v>
                </c:pt>
                <c:pt idx="173">
                  <c:v>-0.1285204419567143</c:v>
                </c:pt>
                <c:pt idx="174">
                  <c:v>0.50529333432889345</c:v>
                </c:pt>
                <c:pt idx="175">
                  <c:v>0.78847261203569552</c:v>
                </c:pt>
                <c:pt idx="176">
                  <c:v>1.412156605286663</c:v>
                </c:pt>
                <c:pt idx="177">
                  <c:v>2.697196063901619</c:v>
                </c:pt>
                <c:pt idx="178">
                  <c:v>3.4725838212392501</c:v>
                </c:pt>
                <c:pt idx="179">
                  <c:v>3.4079121869240003</c:v>
                </c:pt>
                <c:pt idx="180">
                  <c:v>2.2769326381780752</c:v>
                </c:pt>
                <c:pt idx="181">
                  <c:v>1.7616454856792751</c:v>
                </c:pt>
                <c:pt idx="182">
                  <c:v>1.8828530958743706</c:v>
                </c:pt>
                <c:pt idx="183">
                  <c:v>3.2339784935497606</c:v>
                </c:pt>
                <c:pt idx="184">
                  <c:v>4.097721398385068</c:v>
                </c:pt>
                <c:pt idx="185">
                  <c:v>5.448431147318411</c:v>
                </c:pt>
                <c:pt idx="186">
                  <c:v>6.174209651028395</c:v>
                </c:pt>
                <c:pt idx="187">
                  <c:v>6.1826219147641304</c:v>
                </c:pt>
                <c:pt idx="188">
                  <c:v>6.1889884992523347</c:v>
                </c:pt>
                <c:pt idx="189">
                  <c:v>5.950181173001079</c:v>
                </c:pt>
                <c:pt idx="190">
                  <c:v>5.8585103745233846</c:v>
                </c:pt>
                <c:pt idx="191">
                  <c:v>5.5599174274623575</c:v>
                </c:pt>
                <c:pt idx="192">
                  <c:v>5.9428031488373056</c:v>
                </c:pt>
                <c:pt idx="193">
                  <c:v>6.7291203183484916</c:v>
                </c:pt>
                <c:pt idx="194">
                  <c:v>6.7724337452584438</c:v>
                </c:pt>
                <c:pt idx="195">
                  <c:v>6.3648429797371842</c:v>
                </c:pt>
                <c:pt idx="196">
                  <c:v>6.1813641053256596</c:v>
                </c:pt>
                <c:pt idx="197">
                  <c:v>6.2571720828093369</c:v>
                </c:pt>
                <c:pt idx="198">
                  <c:v>5.8581461591132644</c:v>
                </c:pt>
                <c:pt idx="199">
                  <c:v>5.8602383227395194</c:v>
                </c:pt>
                <c:pt idx="200">
                  <c:v>6.4935399027992835</c:v>
                </c:pt>
                <c:pt idx="201">
                  <c:v>6.2267608608846725</c:v>
                </c:pt>
                <c:pt idx="202">
                  <c:v>5.7487484901076913</c:v>
                </c:pt>
                <c:pt idx="203">
                  <c:v>5.113946473472053</c:v>
                </c:pt>
                <c:pt idx="204">
                  <c:v>5.2209574248252899</c:v>
                </c:pt>
                <c:pt idx="205">
                  <c:v>5.1319433652844859</c:v>
                </c:pt>
                <c:pt idx="206">
                  <c:v>4.6402360505104046</c:v>
                </c:pt>
                <c:pt idx="207">
                  <c:v>4.8055180222932092</c:v>
                </c:pt>
                <c:pt idx="208">
                  <c:v>4.9254075355529503</c:v>
                </c:pt>
                <c:pt idx="209">
                  <c:v>4.6020271780018662</c:v>
                </c:pt>
                <c:pt idx="210">
                  <c:v>4.188528119531143</c:v>
                </c:pt>
                <c:pt idx="211">
                  <c:v>3.6827904237426212</c:v>
                </c:pt>
                <c:pt idx="212">
                  <c:v>3.6329244763668056</c:v>
                </c:pt>
                <c:pt idx="213">
                  <c:v>3.2515643458005394</c:v>
                </c:pt>
                <c:pt idx="214">
                  <c:v>3.1120379964701961</c:v>
                </c:pt>
                <c:pt idx="215">
                  <c:v>3.2297814839053585</c:v>
                </c:pt>
                <c:pt idx="216">
                  <c:v>3.545918083301447</c:v>
                </c:pt>
                <c:pt idx="217">
                  <c:v>3.8530327959563015</c:v>
                </c:pt>
                <c:pt idx="218">
                  <c:v>3.9964482705539872</c:v>
                </c:pt>
                <c:pt idx="219">
                  <c:v>3.9969947446867327</c:v>
                </c:pt>
                <c:pt idx="220">
                  <c:v>3.6697415121230481</c:v>
                </c:pt>
                <c:pt idx="221">
                  <c:v>3.2913392375621742</c:v>
                </c:pt>
                <c:pt idx="222">
                  <c:v>2.9115765483303413</c:v>
                </c:pt>
                <c:pt idx="223">
                  <c:v>2.7336470433827254</c:v>
                </c:pt>
                <c:pt idx="224">
                  <c:v>2.5881802704025292</c:v>
                </c:pt>
                <c:pt idx="225">
                  <c:v>2.5934591518757877</c:v>
                </c:pt>
                <c:pt idx="226">
                  <c:v>2.8918293312542476</c:v>
                </c:pt>
                <c:pt idx="227">
                  <c:v>3.1359452511227071</c:v>
                </c:pt>
                <c:pt idx="228">
                  <c:v>3.6740302945750258</c:v>
                </c:pt>
                <c:pt idx="229">
                  <c:v>3.5553244030168463</c:v>
                </c:pt>
                <c:pt idx="230">
                  <c:v>3.0297606356586293</c:v>
                </c:pt>
                <c:pt idx="231">
                  <c:v>2.9699279365743569</c:v>
                </c:pt>
                <c:pt idx="232">
                  <c:v>2.6426194946798764</c:v>
                </c:pt>
              </c:numCache>
            </c:numRef>
          </c:val>
          <c:smooth val="0"/>
          <c:extLst>
            <c:ext xmlns:c16="http://schemas.microsoft.com/office/drawing/2014/chart" uri="{C3380CC4-5D6E-409C-BE32-E72D297353CC}">
              <c16:uniqueId val="{00000002-3461-422F-95F8-6A7DDDC5576D}"/>
            </c:ext>
          </c:extLst>
        </c:ser>
        <c:dLbls>
          <c:showLegendKey val="0"/>
          <c:showVal val="0"/>
          <c:showCatName val="0"/>
          <c:showSerName val="0"/>
          <c:showPercent val="0"/>
          <c:showBubbleSize val="0"/>
        </c:dLbls>
        <c:smooth val="0"/>
        <c:axId val="1290111232"/>
        <c:axId val="1290110872"/>
      </c:lineChart>
      <c:catAx>
        <c:axId val="12901112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290110872"/>
        <c:crosses val="autoZero"/>
        <c:auto val="1"/>
        <c:lblAlgn val="ctr"/>
        <c:lblOffset val="100"/>
        <c:tickLblSkip val="24"/>
        <c:tickMarkSkip val="24"/>
        <c:noMultiLvlLbl val="1"/>
      </c:catAx>
      <c:valAx>
        <c:axId val="12901108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290111232"/>
        <c:crosses val="autoZero"/>
        <c:crossBetween val="between"/>
      </c:valAx>
      <c:spPr>
        <a:noFill/>
        <a:ln>
          <a:solidFill>
            <a:sysClr val="windowText" lastClr="000000"/>
          </a:solid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487059741018609E-2"/>
          <c:y val="6.8227918598234766E-2"/>
          <c:w val="0.89702588051796273"/>
          <c:h val="0.82946773636282911"/>
        </c:manualLayout>
      </c:layout>
      <c:lineChart>
        <c:grouping val="standard"/>
        <c:varyColors val="0"/>
        <c:ser>
          <c:idx val="0"/>
          <c:order val="0"/>
          <c:tx>
            <c:strRef>
              <c:f>Sheet1!$B$1</c:f>
              <c:strCache>
                <c:ptCount val="1"/>
                <c:pt idx="0">
                  <c:v>Small business optimism index (Index 1986 = 100), L</c:v>
                </c:pt>
              </c:strCache>
            </c:strRef>
          </c:tx>
          <c:spPr>
            <a:ln w="28575" cap="rnd">
              <a:solidFill>
                <a:schemeClr val="accent1"/>
              </a:solidFill>
              <a:round/>
            </a:ln>
            <a:effectLst/>
          </c:spPr>
          <c:marker>
            <c:symbol val="none"/>
          </c:marker>
          <c:cat>
            <c:strRef>
              <c:f>Sheet1!$A$2:$A$126</c:f>
              <c:strCache>
                <c:ptCount val="121"/>
                <c:pt idx="0">
                  <c:v>'15</c:v>
                </c:pt>
                <c:pt idx="12">
                  <c:v>'16</c:v>
                </c:pt>
                <c:pt idx="24">
                  <c:v>'17</c:v>
                </c:pt>
                <c:pt idx="36">
                  <c:v>'18</c:v>
                </c:pt>
                <c:pt idx="48">
                  <c:v>'19</c:v>
                </c:pt>
                <c:pt idx="60">
                  <c:v>'20</c:v>
                </c:pt>
                <c:pt idx="72">
                  <c:v>'21</c:v>
                </c:pt>
                <c:pt idx="84">
                  <c:v>'22</c:v>
                </c:pt>
                <c:pt idx="96">
                  <c:v>'23</c:v>
                </c:pt>
                <c:pt idx="108">
                  <c:v>'24</c:v>
                </c:pt>
                <c:pt idx="120">
                  <c:v>'25</c:v>
                </c:pt>
              </c:strCache>
            </c:strRef>
          </c:cat>
          <c:val>
            <c:numRef>
              <c:f>Sheet1!$B$2:$B$126</c:f>
              <c:numCache>
                <c:formatCode>General</c:formatCode>
                <c:ptCount val="125"/>
                <c:pt idx="0">
                  <c:v>97.7</c:v>
                </c:pt>
                <c:pt idx="1">
                  <c:v>98.1</c:v>
                </c:pt>
                <c:pt idx="2">
                  <c:v>95.7</c:v>
                </c:pt>
                <c:pt idx="3">
                  <c:v>96.5</c:v>
                </c:pt>
                <c:pt idx="4">
                  <c:v>97.9</c:v>
                </c:pt>
                <c:pt idx="5">
                  <c:v>94.6</c:v>
                </c:pt>
                <c:pt idx="6">
                  <c:v>95.7</c:v>
                </c:pt>
                <c:pt idx="7">
                  <c:v>95.7</c:v>
                </c:pt>
                <c:pt idx="8">
                  <c:v>96</c:v>
                </c:pt>
                <c:pt idx="9">
                  <c:v>96</c:v>
                </c:pt>
                <c:pt idx="10">
                  <c:v>94.5</c:v>
                </c:pt>
                <c:pt idx="11">
                  <c:v>95.2</c:v>
                </c:pt>
                <c:pt idx="12">
                  <c:v>93.9</c:v>
                </c:pt>
                <c:pt idx="13">
                  <c:v>92.9</c:v>
                </c:pt>
                <c:pt idx="14">
                  <c:v>92.6</c:v>
                </c:pt>
                <c:pt idx="15">
                  <c:v>93.6</c:v>
                </c:pt>
                <c:pt idx="16">
                  <c:v>93.8</c:v>
                </c:pt>
                <c:pt idx="17">
                  <c:v>94.5</c:v>
                </c:pt>
                <c:pt idx="18">
                  <c:v>94.6</c:v>
                </c:pt>
                <c:pt idx="19">
                  <c:v>94.4</c:v>
                </c:pt>
                <c:pt idx="20">
                  <c:v>94.1</c:v>
                </c:pt>
                <c:pt idx="21">
                  <c:v>94.9</c:v>
                </c:pt>
                <c:pt idx="22">
                  <c:v>98.4</c:v>
                </c:pt>
                <c:pt idx="23">
                  <c:v>105.8</c:v>
                </c:pt>
                <c:pt idx="24">
                  <c:v>105.9</c:v>
                </c:pt>
                <c:pt idx="25">
                  <c:v>105.3</c:v>
                </c:pt>
                <c:pt idx="26">
                  <c:v>104.7</c:v>
                </c:pt>
                <c:pt idx="27">
                  <c:v>104.5</c:v>
                </c:pt>
                <c:pt idx="28">
                  <c:v>104.5</c:v>
                </c:pt>
                <c:pt idx="29">
                  <c:v>103.6</c:v>
                </c:pt>
                <c:pt idx="30">
                  <c:v>105.2</c:v>
                </c:pt>
                <c:pt idx="31">
                  <c:v>105.3</c:v>
                </c:pt>
                <c:pt idx="32">
                  <c:v>103</c:v>
                </c:pt>
                <c:pt idx="33">
                  <c:v>103.8</c:v>
                </c:pt>
                <c:pt idx="34">
                  <c:v>107.5</c:v>
                </c:pt>
                <c:pt idx="35">
                  <c:v>104.9</c:v>
                </c:pt>
                <c:pt idx="36">
                  <c:v>106.9</c:v>
                </c:pt>
                <c:pt idx="37">
                  <c:v>107.6</c:v>
                </c:pt>
                <c:pt idx="38">
                  <c:v>104.7</c:v>
                </c:pt>
                <c:pt idx="39">
                  <c:v>104.8</c:v>
                </c:pt>
                <c:pt idx="40">
                  <c:v>107.8</c:v>
                </c:pt>
                <c:pt idx="41">
                  <c:v>107.2</c:v>
                </c:pt>
                <c:pt idx="42">
                  <c:v>107.9</c:v>
                </c:pt>
                <c:pt idx="43">
                  <c:v>108.8</c:v>
                </c:pt>
                <c:pt idx="44">
                  <c:v>107.9</c:v>
                </c:pt>
                <c:pt idx="45">
                  <c:v>107.4</c:v>
                </c:pt>
                <c:pt idx="46">
                  <c:v>104.8</c:v>
                </c:pt>
                <c:pt idx="47">
                  <c:v>104.4</c:v>
                </c:pt>
                <c:pt idx="48">
                  <c:v>101.2</c:v>
                </c:pt>
                <c:pt idx="49">
                  <c:v>101.7</c:v>
                </c:pt>
                <c:pt idx="50">
                  <c:v>101.8</c:v>
                </c:pt>
                <c:pt idx="51">
                  <c:v>103.5</c:v>
                </c:pt>
                <c:pt idx="52">
                  <c:v>105</c:v>
                </c:pt>
                <c:pt idx="53">
                  <c:v>103.3</c:v>
                </c:pt>
                <c:pt idx="54">
                  <c:v>104.7</c:v>
                </c:pt>
                <c:pt idx="55">
                  <c:v>103.1</c:v>
                </c:pt>
                <c:pt idx="56">
                  <c:v>101.8</c:v>
                </c:pt>
                <c:pt idx="57">
                  <c:v>102.4</c:v>
                </c:pt>
                <c:pt idx="58">
                  <c:v>104.7</c:v>
                </c:pt>
                <c:pt idx="59">
                  <c:v>102.7</c:v>
                </c:pt>
                <c:pt idx="60">
                  <c:v>104.3</c:v>
                </c:pt>
                <c:pt idx="61">
                  <c:v>104.5</c:v>
                </c:pt>
                <c:pt idx="62">
                  <c:v>96.4</c:v>
                </c:pt>
                <c:pt idx="63">
                  <c:v>90.9</c:v>
                </c:pt>
                <c:pt idx="64">
                  <c:v>94.4</c:v>
                </c:pt>
                <c:pt idx="65">
                  <c:v>100.6</c:v>
                </c:pt>
                <c:pt idx="66">
                  <c:v>98.8</c:v>
                </c:pt>
                <c:pt idx="67">
                  <c:v>100.2</c:v>
                </c:pt>
                <c:pt idx="68">
                  <c:v>104</c:v>
                </c:pt>
                <c:pt idx="69">
                  <c:v>104</c:v>
                </c:pt>
                <c:pt idx="70">
                  <c:v>101.4</c:v>
                </c:pt>
                <c:pt idx="71">
                  <c:v>95.9</c:v>
                </c:pt>
                <c:pt idx="72">
                  <c:v>94.988204859999996</c:v>
                </c:pt>
                <c:pt idx="73">
                  <c:v>95.773533220000004</c:v>
                </c:pt>
                <c:pt idx="74">
                  <c:v>98.175176930000006</c:v>
                </c:pt>
                <c:pt idx="75">
                  <c:v>99.8</c:v>
                </c:pt>
                <c:pt idx="76">
                  <c:v>99.6</c:v>
                </c:pt>
                <c:pt idx="77">
                  <c:v>102.5</c:v>
                </c:pt>
                <c:pt idx="78">
                  <c:v>99.7</c:v>
                </c:pt>
                <c:pt idx="79">
                  <c:v>100.1</c:v>
                </c:pt>
                <c:pt idx="80">
                  <c:v>99.1</c:v>
                </c:pt>
                <c:pt idx="81">
                  <c:v>98.2</c:v>
                </c:pt>
                <c:pt idx="82">
                  <c:v>98.4</c:v>
                </c:pt>
                <c:pt idx="83">
                  <c:v>98.9</c:v>
                </c:pt>
                <c:pt idx="84">
                  <c:v>97.1</c:v>
                </c:pt>
                <c:pt idx="85">
                  <c:v>95.68</c:v>
                </c:pt>
                <c:pt idx="86">
                  <c:v>93.2</c:v>
                </c:pt>
                <c:pt idx="87">
                  <c:v>93.16</c:v>
                </c:pt>
                <c:pt idx="88">
                  <c:v>93.09</c:v>
                </c:pt>
                <c:pt idx="89">
                  <c:v>89.5</c:v>
                </c:pt>
                <c:pt idx="90">
                  <c:v>89.9</c:v>
                </c:pt>
                <c:pt idx="91">
                  <c:v>91.8</c:v>
                </c:pt>
                <c:pt idx="92">
                  <c:v>92.1</c:v>
                </c:pt>
                <c:pt idx="93">
                  <c:v>91.27</c:v>
                </c:pt>
                <c:pt idx="94">
                  <c:v>91.9</c:v>
                </c:pt>
                <c:pt idx="95">
                  <c:v>89.8</c:v>
                </c:pt>
                <c:pt idx="96">
                  <c:v>90.3</c:v>
                </c:pt>
                <c:pt idx="97">
                  <c:v>90.9</c:v>
                </c:pt>
                <c:pt idx="98">
                  <c:v>90.1</c:v>
                </c:pt>
                <c:pt idx="99">
                  <c:v>89</c:v>
                </c:pt>
                <c:pt idx="100">
                  <c:v>89.4</c:v>
                </c:pt>
                <c:pt idx="101">
                  <c:v>90.97</c:v>
                </c:pt>
                <c:pt idx="102">
                  <c:v>91.89</c:v>
                </c:pt>
                <c:pt idx="103">
                  <c:v>91.3</c:v>
                </c:pt>
                <c:pt idx="104">
                  <c:v>90.8</c:v>
                </c:pt>
                <c:pt idx="105">
                  <c:v>90.72</c:v>
                </c:pt>
                <c:pt idx="106">
                  <c:v>90.59</c:v>
                </c:pt>
                <c:pt idx="107">
                  <c:v>91.9</c:v>
                </c:pt>
                <c:pt idx="108">
                  <c:v>89.87</c:v>
                </c:pt>
                <c:pt idx="109">
                  <c:v>89.38</c:v>
                </c:pt>
                <c:pt idx="110">
                  <c:v>88.5</c:v>
                </c:pt>
                <c:pt idx="111">
                  <c:v>89.69</c:v>
                </c:pt>
                <c:pt idx="112">
                  <c:v>90.5</c:v>
                </c:pt>
                <c:pt idx="113">
                  <c:v>91.5</c:v>
                </c:pt>
                <c:pt idx="114">
                  <c:v>93.72</c:v>
                </c:pt>
                <c:pt idx="115">
                  <c:v>91.2</c:v>
                </c:pt>
                <c:pt idx="116">
                  <c:v>91.46</c:v>
                </c:pt>
                <c:pt idx="117">
                  <c:v>93.74</c:v>
                </c:pt>
                <c:pt idx="118">
                  <c:v>101.65</c:v>
                </c:pt>
                <c:pt idx="119">
                  <c:v>105.14</c:v>
                </c:pt>
                <c:pt idx="120">
                  <c:v>102.84</c:v>
                </c:pt>
                <c:pt idx="121">
                  <c:v>100.71</c:v>
                </c:pt>
                <c:pt idx="122">
                  <c:v>97.35</c:v>
                </c:pt>
                <c:pt idx="123">
                  <c:v>95.81</c:v>
                </c:pt>
                <c:pt idx="124">
                  <c:v>98.76</c:v>
                </c:pt>
              </c:numCache>
            </c:numRef>
          </c:val>
          <c:smooth val="0"/>
          <c:extLst>
            <c:ext xmlns:c16="http://schemas.microsoft.com/office/drawing/2014/chart" uri="{C3380CC4-5D6E-409C-BE32-E72D297353CC}">
              <c16:uniqueId val="{00000000-F1FA-4C7F-94A8-D0AF2337CB73}"/>
            </c:ext>
          </c:extLst>
        </c:ser>
        <c:dLbls>
          <c:showLegendKey val="0"/>
          <c:showVal val="0"/>
          <c:showCatName val="0"/>
          <c:showSerName val="0"/>
          <c:showPercent val="0"/>
          <c:showBubbleSize val="0"/>
        </c:dLbls>
        <c:marker val="1"/>
        <c:smooth val="0"/>
        <c:axId val="1076950280"/>
        <c:axId val="1076949560"/>
      </c:lineChart>
      <c:lineChart>
        <c:grouping val="standard"/>
        <c:varyColors val="0"/>
        <c:ser>
          <c:idx val="1"/>
          <c:order val="1"/>
          <c:tx>
            <c:strRef>
              <c:f>Sheet1!$C$1</c:f>
              <c:strCache>
                <c:ptCount val="1"/>
                <c:pt idx="0">
                  <c:v>Consumer confidence index (Index 1985 = 100), R</c:v>
                </c:pt>
              </c:strCache>
            </c:strRef>
          </c:tx>
          <c:spPr>
            <a:ln w="28575" cap="rnd">
              <a:solidFill>
                <a:schemeClr val="accent2"/>
              </a:solidFill>
              <a:round/>
            </a:ln>
            <a:effectLst/>
          </c:spPr>
          <c:marker>
            <c:symbol val="none"/>
          </c:marker>
          <c:cat>
            <c:strRef>
              <c:f>Sheet1!$A$2:$A$126</c:f>
              <c:strCache>
                <c:ptCount val="121"/>
                <c:pt idx="0">
                  <c:v>'15</c:v>
                </c:pt>
                <c:pt idx="12">
                  <c:v>'16</c:v>
                </c:pt>
                <c:pt idx="24">
                  <c:v>'17</c:v>
                </c:pt>
                <c:pt idx="36">
                  <c:v>'18</c:v>
                </c:pt>
                <c:pt idx="48">
                  <c:v>'19</c:v>
                </c:pt>
                <c:pt idx="60">
                  <c:v>'20</c:v>
                </c:pt>
                <c:pt idx="72">
                  <c:v>'21</c:v>
                </c:pt>
                <c:pt idx="84">
                  <c:v>'22</c:v>
                </c:pt>
                <c:pt idx="96">
                  <c:v>'23</c:v>
                </c:pt>
                <c:pt idx="108">
                  <c:v>'24</c:v>
                </c:pt>
                <c:pt idx="120">
                  <c:v>'25</c:v>
                </c:pt>
              </c:strCache>
            </c:strRef>
          </c:cat>
          <c:val>
            <c:numRef>
              <c:f>Sheet1!$C$2:$C$126</c:f>
              <c:numCache>
                <c:formatCode>General</c:formatCode>
                <c:ptCount val="125"/>
                <c:pt idx="0">
                  <c:v>103.8</c:v>
                </c:pt>
                <c:pt idx="1">
                  <c:v>98.8</c:v>
                </c:pt>
                <c:pt idx="2">
                  <c:v>101.4</c:v>
                </c:pt>
                <c:pt idx="3">
                  <c:v>94.3</c:v>
                </c:pt>
                <c:pt idx="4">
                  <c:v>94.6</c:v>
                </c:pt>
                <c:pt idx="5">
                  <c:v>99.8</c:v>
                </c:pt>
                <c:pt idx="6">
                  <c:v>91</c:v>
                </c:pt>
                <c:pt idx="7">
                  <c:v>101.3</c:v>
                </c:pt>
                <c:pt idx="8">
                  <c:v>102.6</c:v>
                </c:pt>
                <c:pt idx="9">
                  <c:v>99.1</c:v>
                </c:pt>
                <c:pt idx="10">
                  <c:v>92.6</c:v>
                </c:pt>
                <c:pt idx="11">
                  <c:v>96.3</c:v>
                </c:pt>
                <c:pt idx="12">
                  <c:v>97.8</c:v>
                </c:pt>
                <c:pt idx="13">
                  <c:v>94</c:v>
                </c:pt>
                <c:pt idx="14">
                  <c:v>96.1</c:v>
                </c:pt>
                <c:pt idx="15">
                  <c:v>94.7</c:v>
                </c:pt>
                <c:pt idx="16">
                  <c:v>92.4</c:v>
                </c:pt>
                <c:pt idx="17">
                  <c:v>97.4</c:v>
                </c:pt>
                <c:pt idx="18">
                  <c:v>96.7</c:v>
                </c:pt>
                <c:pt idx="19">
                  <c:v>101.8</c:v>
                </c:pt>
                <c:pt idx="20">
                  <c:v>103.5</c:v>
                </c:pt>
                <c:pt idx="21">
                  <c:v>100.8</c:v>
                </c:pt>
                <c:pt idx="22">
                  <c:v>109.4</c:v>
                </c:pt>
                <c:pt idx="23">
                  <c:v>113.3</c:v>
                </c:pt>
                <c:pt idx="24">
                  <c:v>111.6</c:v>
                </c:pt>
                <c:pt idx="25">
                  <c:v>116.1</c:v>
                </c:pt>
                <c:pt idx="26">
                  <c:v>124.9</c:v>
                </c:pt>
                <c:pt idx="27">
                  <c:v>119.4</c:v>
                </c:pt>
                <c:pt idx="28">
                  <c:v>117.6</c:v>
                </c:pt>
                <c:pt idx="29">
                  <c:v>117.3</c:v>
                </c:pt>
                <c:pt idx="30">
                  <c:v>120</c:v>
                </c:pt>
                <c:pt idx="31">
                  <c:v>120.4</c:v>
                </c:pt>
                <c:pt idx="32">
                  <c:v>120.6</c:v>
                </c:pt>
                <c:pt idx="33">
                  <c:v>126.2</c:v>
                </c:pt>
                <c:pt idx="34">
                  <c:v>128.6</c:v>
                </c:pt>
                <c:pt idx="35">
                  <c:v>123.1</c:v>
                </c:pt>
                <c:pt idx="36">
                  <c:v>124.3</c:v>
                </c:pt>
                <c:pt idx="37">
                  <c:v>130</c:v>
                </c:pt>
                <c:pt idx="38">
                  <c:v>127</c:v>
                </c:pt>
                <c:pt idx="39">
                  <c:v>125.6</c:v>
                </c:pt>
                <c:pt idx="40">
                  <c:v>128.80000000000001</c:v>
                </c:pt>
                <c:pt idx="41">
                  <c:v>127.1</c:v>
                </c:pt>
                <c:pt idx="42">
                  <c:v>127.9</c:v>
                </c:pt>
                <c:pt idx="43">
                  <c:v>134.69999999999999</c:v>
                </c:pt>
                <c:pt idx="44">
                  <c:v>135.30000000000001</c:v>
                </c:pt>
                <c:pt idx="45">
                  <c:v>137.9</c:v>
                </c:pt>
                <c:pt idx="46">
                  <c:v>136.4</c:v>
                </c:pt>
                <c:pt idx="47">
                  <c:v>126.6</c:v>
                </c:pt>
                <c:pt idx="48">
                  <c:v>121.7</c:v>
                </c:pt>
                <c:pt idx="49">
                  <c:v>131.4</c:v>
                </c:pt>
                <c:pt idx="50">
                  <c:v>124.2</c:v>
                </c:pt>
                <c:pt idx="51">
                  <c:v>129.19999999999999</c:v>
                </c:pt>
                <c:pt idx="52">
                  <c:v>131.30000000000001</c:v>
                </c:pt>
                <c:pt idx="53">
                  <c:v>124.3</c:v>
                </c:pt>
                <c:pt idx="54">
                  <c:v>135.80000000000001</c:v>
                </c:pt>
                <c:pt idx="55">
                  <c:v>134.19999999999999</c:v>
                </c:pt>
                <c:pt idx="56">
                  <c:v>126.3</c:v>
                </c:pt>
                <c:pt idx="57">
                  <c:v>126.1</c:v>
                </c:pt>
                <c:pt idx="58">
                  <c:v>126.8</c:v>
                </c:pt>
                <c:pt idx="59">
                  <c:v>128.19999999999999</c:v>
                </c:pt>
                <c:pt idx="60">
                  <c:v>130.4</c:v>
                </c:pt>
                <c:pt idx="61">
                  <c:v>132.6</c:v>
                </c:pt>
                <c:pt idx="62">
                  <c:v>118.8</c:v>
                </c:pt>
                <c:pt idx="63">
                  <c:v>85.7</c:v>
                </c:pt>
                <c:pt idx="64">
                  <c:v>85.9</c:v>
                </c:pt>
                <c:pt idx="65">
                  <c:v>98.3</c:v>
                </c:pt>
                <c:pt idx="66">
                  <c:v>91.7</c:v>
                </c:pt>
                <c:pt idx="67">
                  <c:v>86.3</c:v>
                </c:pt>
                <c:pt idx="68">
                  <c:v>101.3</c:v>
                </c:pt>
                <c:pt idx="69">
                  <c:v>101.4</c:v>
                </c:pt>
                <c:pt idx="70">
                  <c:v>92.9</c:v>
                </c:pt>
                <c:pt idx="71">
                  <c:v>87.1</c:v>
                </c:pt>
                <c:pt idx="72">
                  <c:v>87.1</c:v>
                </c:pt>
                <c:pt idx="73">
                  <c:v>95.2</c:v>
                </c:pt>
                <c:pt idx="74">
                  <c:v>114.9</c:v>
                </c:pt>
                <c:pt idx="75">
                  <c:v>117.5</c:v>
                </c:pt>
                <c:pt idx="76">
                  <c:v>120</c:v>
                </c:pt>
                <c:pt idx="77">
                  <c:v>128.9</c:v>
                </c:pt>
                <c:pt idx="78">
                  <c:v>125.1</c:v>
                </c:pt>
                <c:pt idx="79">
                  <c:v>115.2</c:v>
                </c:pt>
                <c:pt idx="80">
                  <c:v>109.8</c:v>
                </c:pt>
                <c:pt idx="81">
                  <c:v>111.6</c:v>
                </c:pt>
                <c:pt idx="82">
                  <c:v>111.9</c:v>
                </c:pt>
                <c:pt idx="83">
                  <c:v>115.2</c:v>
                </c:pt>
                <c:pt idx="84">
                  <c:v>111.1</c:v>
                </c:pt>
                <c:pt idx="85">
                  <c:v>105.7</c:v>
                </c:pt>
                <c:pt idx="86">
                  <c:v>107.6</c:v>
                </c:pt>
                <c:pt idx="87">
                  <c:v>108.6</c:v>
                </c:pt>
                <c:pt idx="88">
                  <c:v>103.2</c:v>
                </c:pt>
                <c:pt idx="89">
                  <c:v>98.4</c:v>
                </c:pt>
                <c:pt idx="90">
                  <c:v>95.3</c:v>
                </c:pt>
                <c:pt idx="91">
                  <c:v>103.6</c:v>
                </c:pt>
                <c:pt idx="92">
                  <c:v>107.8</c:v>
                </c:pt>
                <c:pt idx="93">
                  <c:v>102.2</c:v>
                </c:pt>
                <c:pt idx="94">
                  <c:v>101.4</c:v>
                </c:pt>
                <c:pt idx="95">
                  <c:v>109</c:v>
                </c:pt>
                <c:pt idx="96">
                  <c:v>106</c:v>
                </c:pt>
                <c:pt idx="97">
                  <c:v>103.4</c:v>
                </c:pt>
                <c:pt idx="98">
                  <c:v>104</c:v>
                </c:pt>
                <c:pt idx="99">
                  <c:v>103.7</c:v>
                </c:pt>
                <c:pt idx="100">
                  <c:v>102.5</c:v>
                </c:pt>
                <c:pt idx="101">
                  <c:v>110.1</c:v>
                </c:pt>
                <c:pt idx="102">
                  <c:v>114</c:v>
                </c:pt>
                <c:pt idx="103">
                  <c:v>108.7</c:v>
                </c:pt>
                <c:pt idx="104">
                  <c:v>104.3</c:v>
                </c:pt>
                <c:pt idx="105">
                  <c:v>99.1</c:v>
                </c:pt>
                <c:pt idx="106">
                  <c:v>101</c:v>
                </c:pt>
                <c:pt idx="107">
                  <c:v>108</c:v>
                </c:pt>
                <c:pt idx="108">
                  <c:v>110.9</c:v>
                </c:pt>
                <c:pt idx="109">
                  <c:v>104.8</c:v>
                </c:pt>
                <c:pt idx="110">
                  <c:v>103.1</c:v>
                </c:pt>
                <c:pt idx="111">
                  <c:v>97.5</c:v>
                </c:pt>
                <c:pt idx="112">
                  <c:v>101.3</c:v>
                </c:pt>
                <c:pt idx="113">
                  <c:v>97.8</c:v>
                </c:pt>
                <c:pt idx="114">
                  <c:v>101.9</c:v>
                </c:pt>
                <c:pt idx="115">
                  <c:v>105.6</c:v>
                </c:pt>
                <c:pt idx="116">
                  <c:v>99.2</c:v>
                </c:pt>
                <c:pt idx="117">
                  <c:v>109.6</c:v>
                </c:pt>
                <c:pt idx="118">
                  <c:v>112.8</c:v>
                </c:pt>
                <c:pt idx="119">
                  <c:v>109.5</c:v>
                </c:pt>
                <c:pt idx="120">
                  <c:v>105.3</c:v>
                </c:pt>
                <c:pt idx="121">
                  <c:v>100.1</c:v>
                </c:pt>
                <c:pt idx="122">
                  <c:v>93.9</c:v>
                </c:pt>
                <c:pt idx="123">
                  <c:v>85.7</c:v>
                </c:pt>
                <c:pt idx="124">
                  <c:v>98</c:v>
                </c:pt>
              </c:numCache>
            </c:numRef>
          </c:val>
          <c:smooth val="0"/>
          <c:extLst>
            <c:ext xmlns:c16="http://schemas.microsoft.com/office/drawing/2014/chart" uri="{C3380CC4-5D6E-409C-BE32-E72D297353CC}">
              <c16:uniqueId val="{00000001-F1FA-4C7F-94A8-D0AF2337CB73}"/>
            </c:ext>
          </c:extLst>
        </c:ser>
        <c:dLbls>
          <c:showLegendKey val="0"/>
          <c:showVal val="0"/>
          <c:showCatName val="0"/>
          <c:showSerName val="0"/>
          <c:showPercent val="0"/>
          <c:showBubbleSize val="0"/>
        </c:dLbls>
        <c:marker val="1"/>
        <c:smooth val="0"/>
        <c:axId val="1777810504"/>
        <c:axId val="1777812664"/>
      </c:lineChart>
      <c:catAx>
        <c:axId val="107695028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076949560"/>
        <c:crosses val="autoZero"/>
        <c:auto val="1"/>
        <c:lblAlgn val="ctr"/>
        <c:lblOffset val="100"/>
        <c:tickMarkSkip val="12"/>
        <c:noMultiLvlLbl val="0"/>
      </c:catAx>
      <c:valAx>
        <c:axId val="1076949560"/>
        <c:scaling>
          <c:orientation val="minMax"/>
          <c:max val="110"/>
          <c:min val="8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076950280"/>
        <c:crosses val="autoZero"/>
        <c:crossBetween val="between"/>
      </c:valAx>
      <c:valAx>
        <c:axId val="1777812664"/>
        <c:scaling>
          <c:orientation val="minMax"/>
          <c:max val="140"/>
          <c:min val="80"/>
        </c:scaling>
        <c:delete val="0"/>
        <c:axPos val="r"/>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777810504"/>
        <c:crosses val="max"/>
        <c:crossBetween val="between"/>
      </c:valAx>
      <c:catAx>
        <c:axId val="1777810504"/>
        <c:scaling>
          <c:orientation val="minMax"/>
        </c:scaling>
        <c:delete val="1"/>
        <c:axPos val="b"/>
        <c:numFmt formatCode="General" sourceLinked="1"/>
        <c:majorTickMark val="out"/>
        <c:minorTickMark val="none"/>
        <c:tickLblPos val="nextTo"/>
        <c:crossAx val="1777812664"/>
        <c:crosses val="autoZero"/>
        <c:auto val="1"/>
        <c:lblAlgn val="ctr"/>
        <c:lblOffset val="100"/>
        <c:noMultiLvlLbl val="0"/>
      </c:catAx>
      <c:spPr>
        <a:noFill/>
        <a:ln>
          <a:solidFill>
            <a:schemeClr val="tx1"/>
          </a:solidFill>
        </a:ln>
        <a:effectLst/>
      </c:spPr>
    </c:plotArea>
    <c:legend>
      <c:legendPos val="b"/>
      <c:legendEntry>
        <c:idx val="0"/>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legendEntry>
      <c:layout>
        <c:manualLayout>
          <c:xMode val="edge"/>
          <c:yMode val="edge"/>
          <c:x val="0"/>
          <c:y val="0.72912549641645374"/>
          <c:w val="0.59339955178818782"/>
          <c:h val="0.18640556512238973"/>
        </c:manualLayout>
      </c:layout>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rgbClr val="000000"/>
      </a:solid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solidFill>
                  <a:schemeClr val="tx1"/>
                </a:solidFill>
              </a:rPr>
              <a:t>Delinquency</a:t>
            </a:r>
            <a:r>
              <a:rPr lang="en-US" sz="1800" baseline="0" dirty="0">
                <a:solidFill>
                  <a:schemeClr val="tx1"/>
                </a:solidFill>
              </a:rPr>
              <a:t> rates, %</a:t>
            </a:r>
            <a:endParaRPr lang="en-US" sz="1800" dirty="0">
              <a:solidFill>
                <a:schemeClr val="tx1"/>
              </a:solidFill>
            </a:endParaRPr>
          </a:p>
        </c:rich>
      </c:tx>
      <c:layout>
        <c:manualLayout>
          <c:xMode val="edge"/>
          <c:yMode val="edge"/>
          <c:x val="0.53947522034022266"/>
          <c:y val="0.10404239242821919"/>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0636635318763075E-2"/>
          <c:y val="7.2396463910024716E-2"/>
          <c:w val="0.87097965246305642"/>
          <c:h val="0.79045227721955635"/>
        </c:manualLayout>
      </c:layout>
      <c:lineChart>
        <c:grouping val="standard"/>
        <c:varyColors val="0"/>
        <c:ser>
          <c:idx val="0"/>
          <c:order val="0"/>
          <c:tx>
            <c:strRef>
              <c:f>'Student loan delinquency'!$B$2</c:f>
              <c:strCache>
                <c:ptCount val="1"/>
                <c:pt idx="0">
                  <c:v>Student loan </c:v>
                </c:pt>
              </c:strCache>
            </c:strRef>
          </c:tx>
          <c:spPr>
            <a:ln w="28575" cap="rnd">
              <a:solidFill>
                <a:schemeClr val="accent1"/>
              </a:solidFill>
              <a:round/>
            </a:ln>
            <a:effectLst/>
          </c:spPr>
          <c:marker>
            <c:symbol val="none"/>
          </c:marker>
          <c:cat>
            <c:strRef>
              <c:f>'Student loan delinquency'!$A$59:$A$143</c:f>
              <c:strCache>
                <c:ptCount val="85"/>
                <c:pt idx="0">
                  <c:v>'04</c:v>
                </c:pt>
                <c:pt idx="4">
                  <c:v>'05</c:v>
                </c:pt>
                <c:pt idx="8">
                  <c:v>'06</c:v>
                </c:pt>
                <c:pt idx="12">
                  <c:v>'07</c:v>
                </c:pt>
                <c:pt idx="16">
                  <c:v>'08</c:v>
                </c:pt>
                <c:pt idx="20">
                  <c:v>'09</c:v>
                </c:pt>
                <c:pt idx="24">
                  <c:v>'10</c:v>
                </c:pt>
                <c:pt idx="28">
                  <c:v>'11</c:v>
                </c:pt>
                <c:pt idx="32">
                  <c:v>'12</c:v>
                </c:pt>
                <c:pt idx="36">
                  <c:v>'13</c:v>
                </c:pt>
                <c:pt idx="40">
                  <c:v>'14</c:v>
                </c:pt>
                <c:pt idx="44">
                  <c:v>'15</c:v>
                </c:pt>
                <c:pt idx="48">
                  <c:v>'16</c:v>
                </c:pt>
                <c:pt idx="52">
                  <c:v>'17</c:v>
                </c:pt>
                <c:pt idx="56">
                  <c:v>'18</c:v>
                </c:pt>
                <c:pt idx="60">
                  <c:v>'19</c:v>
                </c:pt>
                <c:pt idx="64">
                  <c:v>'20</c:v>
                </c:pt>
                <c:pt idx="68">
                  <c:v>'21</c:v>
                </c:pt>
                <c:pt idx="72">
                  <c:v>'22</c:v>
                </c:pt>
                <c:pt idx="76">
                  <c:v>'23</c:v>
                </c:pt>
                <c:pt idx="80">
                  <c:v>'24</c:v>
                </c:pt>
                <c:pt idx="84">
                  <c:v>'25</c:v>
                </c:pt>
              </c:strCache>
            </c:strRef>
          </c:cat>
          <c:val>
            <c:numRef>
              <c:f>'Student loan delinquency'!$B$59:$B$143</c:f>
              <c:numCache>
                <c:formatCode>General</c:formatCode>
                <c:ptCount val="85"/>
                <c:pt idx="0">
                  <c:v>7.61</c:v>
                </c:pt>
                <c:pt idx="1">
                  <c:v>7.2</c:v>
                </c:pt>
                <c:pt idx="2">
                  <c:v>7.28</c:v>
                </c:pt>
                <c:pt idx="3">
                  <c:v>7.61</c:v>
                </c:pt>
                <c:pt idx="4">
                  <c:v>8.17</c:v>
                </c:pt>
                <c:pt idx="5">
                  <c:v>8.4700000000000006</c:v>
                </c:pt>
                <c:pt idx="6">
                  <c:v>9.0500000000000007</c:v>
                </c:pt>
                <c:pt idx="7">
                  <c:v>8.8800000000000008</c:v>
                </c:pt>
                <c:pt idx="8">
                  <c:v>8.82</c:v>
                </c:pt>
                <c:pt idx="9">
                  <c:v>9.16</c:v>
                </c:pt>
                <c:pt idx="10">
                  <c:v>9.2200000000000006</c:v>
                </c:pt>
                <c:pt idx="11">
                  <c:v>9.75</c:v>
                </c:pt>
                <c:pt idx="12">
                  <c:v>9.8699999999999992</c:v>
                </c:pt>
                <c:pt idx="13">
                  <c:v>10</c:v>
                </c:pt>
                <c:pt idx="14">
                  <c:v>9.82</c:v>
                </c:pt>
                <c:pt idx="15">
                  <c:v>9.82</c:v>
                </c:pt>
                <c:pt idx="16">
                  <c:v>9.85</c:v>
                </c:pt>
                <c:pt idx="17">
                  <c:v>9.2799999999999994</c:v>
                </c:pt>
                <c:pt idx="18">
                  <c:v>9.5500000000000007</c:v>
                </c:pt>
                <c:pt idx="19">
                  <c:v>9.3800000000000008</c:v>
                </c:pt>
                <c:pt idx="20">
                  <c:v>9.34</c:v>
                </c:pt>
                <c:pt idx="21">
                  <c:v>9.7899999999999991</c:v>
                </c:pt>
                <c:pt idx="22">
                  <c:v>9.7100000000000009</c:v>
                </c:pt>
                <c:pt idx="23">
                  <c:v>10.18</c:v>
                </c:pt>
                <c:pt idx="24">
                  <c:v>10.36</c:v>
                </c:pt>
                <c:pt idx="25">
                  <c:v>10.7</c:v>
                </c:pt>
                <c:pt idx="26">
                  <c:v>10.85</c:v>
                </c:pt>
                <c:pt idx="27">
                  <c:v>10.45</c:v>
                </c:pt>
                <c:pt idx="28">
                  <c:v>10.58</c:v>
                </c:pt>
                <c:pt idx="29">
                  <c:v>10.35</c:v>
                </c:pt>
                <c:pt idx="30">
                  <c:v>10.6</c:v>
                </c:pt>
                <c:pt idx="31">
                  <c:v>10.64</c:v>
                </c:pt>
                <c:pt idx="32">
                  <c:v>10.36</c:v>
                </c:pt>
                <c:pt idx="33">
                  <c:v>10.91</c:v>
                </c:pt>
                <c:pt idx="34">
                  <c:v>11.12</c:v>
                </c:pt>
                <c:pt idx="35">
                  <c:v>11.39</c:v>
                </c:pt>
                <c:pt idx="36">
                  <c:v>11.62</c:v>
                </c:pt>
                <c:pt idx="37">
                  <c:v>11.09</c:v>
                </c:pt>
                <c:pt idx="38">
                  <c:v>11.01</c:v>
                </c:pt>
                <c:pt idx="39">
                  <c:v>11.33</c:v>
                </c:pt>
                <c:pt idx="40">
                  <c:v>11.47</c:v>
                </c:pt>
                <c:pt idx="41">
                  <c:v>11.58</c:v>
                </c:pt>
                <c:pt idx="42">
                  <c:v>11.5</c:v>
                </c:pt>
                <c:pt idx="43">
                  <c:v>11.12</c:v>
                </c:pt>
                <c:pt idx="44">
                  <c:v>10.81</c:v>
                </c:pt>
                <c:pt idx="45">
                  <c:v>10.74</c:v>
                </c:pt>
                <c:pt idx="46">
                  <c:v>10.47</c:v>
                </c:pt>
                <c:pt idx="47">
                  <c:v>10.46</c:v>
                </c:pt>
                <c:pt idx="48">
                  <c:v>10.16</c:v>
                </c:pt>
                <c:pt idx="49">
                  <c:v>9.8800000000000008</c:v>
                </c:pt>
                <c:pt idx="50">
                  <c:v>9.8800000000000008</c:v>
                </c:pt>
                <c:pt idx="51">
                  <c:v>9.8000000000000007</c:v>
                </c:pt>
                <c:pt idx="52">
                  <c:v>10</c:v>
                </c:pt>
                <c:pt idx="53">
                  <c:v>10.130000000000001</c:v>
                </c:pt>
                <c:pt idx="54">
                  <c:v>10.02</c:v>
                </c:pt>
                <c:pt idx="55">
                  <c:v>9.61</c:v>
                </c:pt>
                <c:pt idx="56">
                  <c:v>9.18</c:v>
                </c:pt>
                <c:pt idx="57">
                  <c:v>8.84</c:v>
                </c:pt>
                <c:pt idx="58">
                  <c:v>9.2100000000000009</c:v>
                </c:pt>
                <c:pt idx="59">
                  <c:v>9.08</c:v>
                </c:pt>
                <c:pt idx="60">
                  <c:v>9.5399999999999991</c:v>
                </c:pt>
                <c:pt idx="61">
                  <c:v>10.01</c:v>
                </c:pt>
                <c:pt idx="62">
                  <c:v>9.44</c:v>
                </c:pt>
                <c:pt idx="63">
                  <c:v>9.44</c:v>
                </c:pt>
                <c:pt idx="64">
                  <c:v>9.0500000000000007</c:v>
                </c:pt>
                <c:pt idx="65">
                  <c:v>6.63</c:v>
                </c:pt>
                <c:pt idx="66">
                  <c:v>4.54</c:v>
                </c:pt>
                <c:pt idx="67">
                  <c:v>2.91</c:v>
                </c:pt>
                <c:pt idx="68">
                  <c:v>1.18</c:v>
                </c:pt>
                <c:pt idx="69">
                  <c:v>1.2</c:v>
                </c:pt>
                <c:pt idx="70">
                  <c:v>1.25</c:v>
                </c:pt>
                <c:pt idx="71">
                  <c:v>1.0900000000000001</c:v>
                </c:pt>
                <c:pt idx="72">
                  <c:v>1.05</c:v>
                </c:pt>
                <c:pt idx="73">
                  <c:v>1.1299999999999999</c:v>
                </c:pt>
                <c:pt idx="74">
                  <c:v>1.17</c:v>
                </c:pt>
                <c:pt idx="75">
                  <c:v>1.18</c:v>
                </c:pt>
                <c:pt idx="76">
                  <c:v>1.06</c:v>
                </c:pt>
                <c:pt idx="77">
                  <c:v>1.01</c:v>
                </c:pt>
                <c:pt idx="78">
                  <c:v>0.92</c:v>
                </c:pt>
                <c:pt idx="79">
                  <c:v>0.92</c:v>
                </c:pt>
                <c:pt idx="80">
                  <c:v>0.98</c:v>
                </c:pt>
                <c:pt idx="81">
                  <c:v>0.92</c:v>
                </c:pt>
                <c:pt idx="82">
                  <c:v>0.92</c:v>
                </c:pt>
                <c:pt idx="83">
                  <c:v>0.87</c:v>
                </c:pt>
                <c:pt idx="84">
                  <c:v>8.19</c:v>
                </c:pt>
              </c:numCache>
            </c:numRef>
          </c:val>
          <c:smooth val="0"/>
          <c:extLst>
            <c:ext xmlns:c16="http://schemas.microsoft.com/office/drawing/2014/chart" uri="{C3380CC4-5D6E-409C-BE32-E72D297353CC}">
              <c16:uniqueId val="{00000000-30A8-43A5-8E8E-E86D629F7EB9}"/>
            </c:ext>
          </c:extLst>
        </c:ser>
        <c:ser>
          <c:idx val="1"/>
          <c:order val="1"/>
          <c:tx>
            <c:strRef>
              <c:f>'Student loan delinquency'!$C$2</c:f>
              <c:strCache>
                <c:ptCount val="1"/>
                <c:pt idx="0">
                  <c:v>Mortgage</c:v>
                </c:pt>
              </c:strCache>
            </c:strRef>
          </c:tx>
          <c:spPr>
            <a:ln w="28575" cap="rnd">
              <a:solidFill>
                <a:schemeClr val="accent2"/>
              </a:solidFill>
              <a:round/>
            </a:ln>
            <a:effectLst/>
          </c:spPr>
          <c:marker>
            <c:symbol val="none"/>
          </c:marker>
          <c:cat>
            <c:strRef>
              <c:f>'Student loan delinquency'!$A$59:$A$143</c:f>
              <c:strCache>
                <c:ptCount val="85"/>
                <c:pt idx="0">
                  <c:v>'04</c:v>
                </c:pt>
                <c:pt idx="4">
                  <c:v>'05</c:v>
                </c:pt>
                <c:pt idx="8">
                  <c:v>'06</c:v>
                </c:pt>
                <c:pt idx="12">
                  <c:v>'07</c:v>
                </c:pt>
                <c:pt idx="16">
                  <c:v>'08</c:v>
                </c:pt>
                <c:pt idx="20">
                  <c:v>'09</c:v>
                </c:pt>
                <c:pt idx="24">
                  <c:v>'10</c:v>
                </c:pt>
                <c:pt idx="28">
                  <c:v>'11</c:v>
                </c:pt>
                <c:pt idx="32">
                  <c:v>'12</c:v>
                </c:pt>
                <c:pt idx="36">
                  <c:v>'13</c:v>
                </c:pt>
                <c:pt idx="40">
                  <c:v>'14</c:v>
                </c:pt>
                <c:pt idx="44">
                  <c:v>'15</c:v>
                </c:pt>
                <c:pt idx="48">
                  <c:v>'16</c:v>
                </c:pt>
                <c:pt idx="52">
                  <c:v>'17</c:v>
                </c:pt>
                <c:pt idx="56">
                  <c:v>'18</c:v>
                </c:pt>
                <c:pt idx="60">
                  <c:v>'19</c:v>
                </c:pt>
                <c:pt idx="64">
                  <c:v>'20</c:v>
                </c:pt>
                <c:pt idx="68">
                  <c:v>'21</c:v>
                </c:pt>
                <c:pt idx="72">
                  <c:v>'22</c:v>
                </c:pt>
                <c:pt idx="76">
                  <c:v>'23</c:v>
                </c:pt>
                <c:pt idx="80">
                  <c:v>'24</c:v>
                </c:pt>
                <c:pt idx="84">
                  <c:v>'25</c:v>
                </c:pt>
              </c:strCache>
            </c:strRef>
          </c:cat>
          <c:val>
            <c:numRef>
              <c:f>'Student loan delinquency'!$C$59:$C$143</c:f>
              <c:numCache>
                <c:formatCode>General</c:formatCode>
                <c:ptCount val="85"/>
                <c:pt idx="0">
                  <c:v>5.05</c:v>
                </c:pt>
                <c:pt idx="1">
                  <c:v>5.07</c:v>
                </c:pt>
                <c:pt idx="2">
                  <c:v>5</c:v>
                </c:pt>
                <c:pt idx="3">
                  <c:v>4.88</c:v>
                </c:pt>
                <c:pt idx="4">
                  <c:v>4.75</c:v>
                </c:pt>
                <c:pt idx="5">
                  <c:v>4.6399999999999997</c:v>
                </c:pt>
                <c:pt idx="6">
                  <c:v>4.6900000000000004</c:v>
                </c:pt>
                <c:pt idx="7">
                  <c:v>4.68</c:v>
                </c:pt>
                <c:pt idx="8">
                  <c:v>4.7300000000000004</c:v>
                </c:pt>
                <c:pt idx="9">
                  <c:v>4.8499999999999996</c:v>
                </c:pt>
                <c:pt idx="10">
                  <c:v>5.03</c:v>
                </c:pt>
                <c:pt idx="11">
                  <c:v>5.45</c:v>
                </c:pt>
                <c:pt idx="12">
                  <c:v>5.99</c:v>
                </c:pt>
                <c:pt idx="13">
                  <c:v>6.46</c:v>
                </c:pt>
                <c:pt idx="14">
                  <c:v>7.09</c:v>
                </c:pt>
                <c:pt idx="15">
                  <c:v>7.99</c:v>
                </c:pt>
                <c:pt idx="16">
                  <c:v>8.7200000000000006</c:v>
                </c:pt>
                <c:pt idx="17">
                  <c:v>9.5</c:v>
                </c:pt>
                <c:pt idx="18">
                  <c:v>10.26</c:v>
                </c:pt>
                <c:pt idx="19">
                  <c:v>11.21</c:v>
                </c:pt>
                <c:pt idx="20">
                  <c:v>11.94</c:v>
                </c:pt>
                <c:pt idx="21">
                  <c:v>12.4</c:v>
                </c:pt>
                <c:pt idx="22">
                  <c:v>12.44</c:v>
                </c:pt>
                <c:pt idx="23">
                  <c:v>11.66</c:v>
                </c:pt>
                <c:pt idx="24">
                  <c:v>11.06</c:v>
                </c:pt>
                <c:pt idx="25">
                  <c:v>10.32</c:v>
                </c:pt>
                <c:pt idx="26">
                  <c:v>9.7100000000000009</c:v>
                </c:pt>
                <c:pt idx="27">
                  <c:v>9.09</c:v>
                </c:pt>
                <c:pt idx="28">
                  <c:v>8.64</c:v>
                </c:pt>
                <c:pt idx="29">
                  <c:v>8.2100000000000009</c:v>
                </c:pt>
                <c:pt idx="30">
                  <c:v>8.1999999999999993</c:v>
                </c:pt>
                <c:pt idx="31">
                  <c:v>8.02</c:v>
                </c:pt>
                <c:pt idx="32">
                  <c:v>7.57</c:v>
                </c:pt>
                <c:pt idx="33">
                  <c:v>7.31</c:v>
                </c:pt>
                <c:pt idx="34">
                  <c:v>6.69</c:v>
                </c:pt>
                <c:pt idx="35">
                  <c:v>6.3</c:v>
                </c:pt>
                <c:pt idx="36">
                  <c:v>6.04</c:v>
                </c:pt>
                <c:pt idx="37">
                  <c:v>5.73</c:v>
                </c:pt>
                <c:pt idx="38">
                  <c:v>5.47</c:v>
                </c:pt>
                <c:pt idx="39">
                  <c:v>5.25</c:v>
                </c:pt>
                <c:pt idx="40">
                  <c:v>4.92</c:v>
                </c:pt>
                <c:pt idx="41">
                  <c:v>4.6500000000000004</c:v>
                </c:pt>
                <c:pt idx="42">
                  <c:v>4.4800000000000004</c:v>
                </c:pt>
                <c:pt idx="43">
                  <c:v>4.2</c:v>
                </c:pt>
                <c:pt idx="44">
                  <c:v>4.05</c:v>
                </c:pt>
                <c:pt idx="45">
                  <c:v>4.09</c:v>
                </c:pt>
                <c:pt idx="46">
                  <c:v>3.94</c:v>
                </c:pt>
                <c:pt idx="47">
                  <c:v>3.85</c:v>
                </c:pt>
                <c:pt idx="48">
                  <c:v>3.7</c:v>
                </c:pt>
                <c:pt idx="49">
                  <c:v>3.43</c:v>
                </c:pt>
                <c:pt idx="50">
                  <c:v>3.43</c:v>
                </c:pt>
                <c:pt idx="51">
                  <c:v>3.38</c:v>
                </c:pt>
                <c:pt idx="52">
                  <c:v>3.51</c:v>
                </c:pt>
                <c:pt idx="53">
                  <c:v>3.61</c:v>
                </c:pt>
                <c:pt idx="54">
                  <c:v>3.46</c:v>
                </c:pt>
                <c:pt idx="55">
                  <c:v>3.4</c:v>
                </c:pt>
                <c:pt idx="56">
                  <c:v>3.38</c:v>
                </c:pt>
                <c:pt idx="57">
                  <c:v>3.41</c:v>
                </c:pt>
                <c:pt idx="58">
                  <c:v>3.56</c:v>
                </c:pt>
                <c:pt idx="59">
                  <c:v>3.55</c:v>
                </c:pt>
                <c:pt idx="60">
                  <c:v>3.5</c:v>
                </c:pt>
                <c:pt idx="61">
                  <c:v>3.43</c:v>
                </c:pt>
                <c:pt idx="62">
                  <c:v>3.42</c:v>
                </c:pt>
                <c:pt idx="63">
                  <c:v>3.5</c:v>
                </c:pt>
                <c:pt idx="64">
                  <c:v>3.48</c:v>
                </c:pt>
                <c:pt idx="65">
                  <c:v>3.1</c:v>
                </c:pt>
                <c:pt idx="66">
                  <c:v>2.54</c:v>
                </c:pt>
                <c:pt idx="67">
                  <c:v>1.98</c:v>
                </c:pt>
                <c:pt idx="68">
                  <c:v>1.59</c:v>
                </c:pt>
                <c:pt idx="69">
                  <c:v>1.45</c:v>
                </c:pt>
                <c:pt idx="70">
                  <c:v>1.39</c:v>
                </c:pt>
                <c:pt idx="71">
                  <c:v>1.57</c:v>
                </c:pt>
                <c:pt idx="72">
                  <c:v>1.66</c:v>
                </c:pt>
                <c:pt idx="73">
                  <c:v>1.9</c:v>
                </c:pt>
                <c:pt idx="74">
                  <c:v>2.1</c:v>
                </c:pt>
                <c:pt idx="75">
                  <c:v>2.25</c:v>
                </c:pt>
                <c:pt idx="76">
                  <c:v>2.4300000000000002</c:v>
                </c:pt>
                <c:pt idx="77">
                  <c:v>2.56</c:v>
                </c:pt>
                <c:pt idx="78">
                  <c:v>2.8</c:v>
                </c:pt>
                <c:pt idx="79">
                  <c:v>2.99</c:v>
                </c:pt>
                <c:pt idx="80">
                  <c:v>3.24</c:v>
                </c:pt>
                <c:pt idx="81">
                  <c:v>3.35</c:v>
                </c:pt>
                <c:pt idx="82">
                  <c:v>3.6</c:v>
                </c:pt>
                <c:pt idx="83">
                  <c:v>3.61</c:v>
                </c:pt>
                <c:pt idx="84">
                  <c:v>3.71</c:v>
                </c:pt>
              </c:numCache>
            </c:numRef>
          </c:val>
          <c:smooth val="0"/>
          <c:extLst>
            <c:ext xmlns:c16="http://schemas.microsoft.com/office/drawing/2014/chart" uri="{C3380CC4-5D6E-409C-BE32-E72D297353CC}">
              <c16:uniqueId val="{00000001-30A8-43A5-8E8E-E86D629F7EB9}"/>
            </c:ext>
          </c:extLst>
        </c:ser>
        <c:ser>
          <c:idx val="2"/>
          <c:order val="2"/>
          <c:tx>
            <c:strRef>
              <c:f>'Student loan delinquency'!$D$2</c:f>
              <c:strCache>
                <c:ptCount val="1"/>
                <c:pt idx="0">
                  <c:v>Credit card</c:v>
                </c:pt>
              </c:strCache>
            </c:strRef>
          </c:tx>
          <c:spPr>
            <a:ln w="28575" cap="rnd">
              <a:solidFill>
                <a:schemeClr val="accent3"/>
              </a:solidFill>
              <a:round/>
            </a:ln>
            <a:effectLst/>
          </c:spPr>
          <c:marker>
            <c:symbol val="none"/>
          </c:marker>
          <c:cat>
            <c:strRef>
              <c:f>'Student loan delinquency'!$A$59:$A$143</c:f>
              <c:strCache>
                <c:ptCount val="85"/>
                <c:pt idx="0">
                  <c:v>'04</c:v>
                </c:pt>
                <c:pt idx="4">
                  <c:v>'05</c:v>
                </c:pt>
                <c:pt idx="8">
                  <c:v>'06</c:v>
                </c:pt>
                <c:pt idx="12">
                  <c:v>'07</c:v>
                </c:pt>
                <c:pt idx="16">
                  <c:v>'08</c:v>
                </c:pt>
                <c:pt idx="20">
                  <c:v>'09</c:v>
                </c:pt>
                <c:pt idx="24">
                  <c:v>'10</c:v>
                </c:pt>
                <c:pt idx="28">
                  <c:v>'11</c:v>
                </c:pt>
                <c:pt idx="32">
                  <c:v>'12</c:v>
                </c:pt>
                <c:pt idx="36">
                  <c:v>'13</c:v>
                </c:pt>
                <c:pt idx="40">
                  <c:v>'14</c:v>
                </c:pt>
                <c:pt idx="44">
                  <c:v>'15</c:v>
                </c:pt>
                <c:pt idx="48">
                  <c:v>'16</c:v>
                </c:pt>
                <c:pt idx="52">
                  <c:v>'17</c:v>
                </c:pt>
                <c:pt idx="56">
                  <c:v>'18</c:v>
                </c:pt>
                <c:pt idx="60">
                  <c:v>'19</c:v>
                </c:pt>
                <c:pt idx="64">
                  <c:v>'20</c:v>
                </c:pt>
                <c:pt idx="68">
                  <c:v>'21</c:v>
                </c:pt>
                <c:pt idx="72">
                  <c:v>'22</c:v>
                </c:pt>
                <c:pt idx="76">
                  <c:v>'23</c:v>
                </c:pt>
                <c:pt idx="80">
                  <c:v>'24</c:v>
                </c:pt>
                <c:pt idx="84">
                  <c:v>'25</c:v>
                </c:pt>
              </c:strCache>
            </c:strRef>
          </c:cat>
          <c:val>
            <c:numRef>
              <c:f>'Student loan delinquency'!$D$59:$D$143</c:f>
              <c:numCache>
                <c:formatCode>General</c:formatCode>
                <c:ptCount val="85"/>
                <c:pt idx="0">
                  <c:v>10.89</c:v>
                </c:pt>
                <c:pt idx="1">
                  <c:v>10.48</c:v>
                </c:pt>
                <c:pt idx="2">
                  <c:v>10.199999999999999</c:v>
                </c:pt>
                <c:pt idx="3">
                  <c:v>9.85</c:v>
                </c:pt>
                <c:pt idx="4">
                  <c:v>9.35</c:v>
                </c:pt>
                <c:pt idx="5">
                  <c:v>9.1</c:v>
                </c:pt>
                <c:pt idx="6">
                  <c:v>9.25</c:v>
                </c:pt>
                <c:pt idx="7">
                  <c:v>8.6300000000000008</c:v>
                </c:pt>
                <c:pt idx="8">
                  <c:v>8.58</c:v>
                </c:pt>
                <c:pt idx="9">
                  <c:v>8.4499999999999993</c:v>
                </c:pt>
                <c:pt idx="10">
                  <c:v>8.3800000000000008</c:v>
                </c:pt>
                <c:pt idx="11">
                  <c:v>8.76</c:v>
                </c:pt>
                <c:pt idx="12">
                  <c:v>9.0500000000000007</c:v>
                </c:pt>
                <c:pt idx="13">
                  <c:v>9.32</c:v>
                </c:pt>
                <c:pt idx="14">
                  <c:v>9.2899999999999991</c:v>
                </c:pt>
                <c:pt idx="15">
                  <c:v>9.6999999999999993</c:v>
                </c:pt>
                <c:pt idx="16">
                  <c:v>10.130000000000001</c:v>
                </c:pt>
                <c:pt idx="17">
                  <c:v>10.43</c:v>
                </c:pt>
                <c:pt idx="18">
                  <c:v>10.95</c:v>
                </c:pt>
                <c:pt idx="19">
                  <c:v>11.84</c:v>
                </c:pt>
                <c:pt idx="20">
                  <c:v>12.65</c:v>
                </c:pt>
                <c:pt idx="21">
                  <c:v>13.36</c:v>
                </c:pt>
                <c:pt idx="22">
                  <c:v>13.77</c:v>
                </c:pt>
                <c:pt idx="23">
                  <c:v>13.78</c:v>
                </c:pt>
                <c:pt idx="24">
                  <c:v>13.26</c:v>
                </c:pt>
                <c:pt idx="25">
                  <c:v>12.93</c:v>
                </c:pt>
                <c:pt idx="26">
                  <c:v>12.11</c:v>
                </c:pt>
                <c:pt idx="27">
                  <c:v>10.74</c:v>
                </c:pt>
                <c:pt idx="28">
                  <c:v>9.7100000000000009</c:v>
                </c:pt>
                <c:pt idx="29">
                  <c:v>8.58</c:v>
                </c:pt>
                <c:pt idx="30">
                  <c:v>8.08</c:v>
                </c:pt>
                <c:pt idx="31">
                  <c:v>7.64</c:v>
                </c:pt>
                <c:pt idx="32">
                  <c:v>7.24</c:v>
                </c:pt>
                <c:pt idx="33">
                  <c:v>6.95</c:v>
                </c:pt>
                <c:pt idx="34">
                  <c:v>6.58</c:v>
                </c:pt>
                <c:pt idx="35">
                  <c:v>6.36</c:v>
                </c:pt>
                <c:pt idx="36">
                  <c:v>6.22</c:v>
                </c:pt>
                <c:pt idx="37">
                  <c:v>6.09</c:v>
                </c:pt>
                <c:pt idx="38">
                  <c:v>5.82</c:v>
                </c:pt>
                <c:pt idx="39">
                  <c:v>5.63</c:v>
                </c:pt>
                <c:pt idx="40">
                  <c:v>5.52</c:v>
                </c:pt>
                <c:pt idx="41">
                  <c:v>5.47</c:v>
                </c:pt>
                <c:pt idx="42">
                  <c:v>5.42</c:v>
                </c:pt>
                <c:pt idx="43">
                  <c:v>5.35</c:v>
                </c:pt>
                <c:pt idx="44">
                  <c:v>5.3</c:v>
                </c:pt>
                <c:pt idx="45">
                  <c:v>5.32</c:v>
                </c:pt>
                <c:pt idx="46">
                  <c:v>5.45</c:v>
                </c:pt>
                <c:pt idx="47">
                  <c:v>5.27</c:v>
                </c:pt>
                <c:pt idx="48">
                  <c:v>5.15</c:v>
                </c:pt>
                <c:pt idx="49">
                  <c:v>5.07</c:v>
                </c:pt>
                <c:pt idx="50">
                  <c:v>5.15</c:v>
                </c:pt>
                <c:pt idx="51">
                  <c:v>5.52</c:v>
                </c:pt>
                <c:pt idx="52">
                  <c:v>5.9</c:v>
                </c:pt>
                <c:pt idx="53">
                  <c:v>6.19</c:v>
                </c:pt>
                <c:pt idx="54">
                  <c:v>6.33</c:v>
                </c:pt>
                <c:pt idx="55">
                  <c:v>6.33</c:v>
                </c:pt>
                <c:pt idx="56">
                  <c:v>6.42</c:v>
                </c:pt>
                <c:pt idx="57">
                  <c:v>6.4</c:v>
                </c:pt>
                <c:pt idx="58">
                  <c:v>6.5</c:v>
                </c:pt>
                <c:pt idx="59">
                  <c:v>6.65</c:v>
                </c:pt>
                <c:pt idx="60">
                  <c:v>6.71</c:v>
                </c:pt>
                <c:pt idx="61">
                  <c:v>6.86</c:v>
                </c:pt>
                <c:pt idx="62">
                  <c:v>6.74</c:v>
                </c:pt>
                <c:pt idx="63">
                  <c:v>6.95</c:v>
                </c:pt>
                <c:pt idx="64">
                  <c:v>6.84</c:v>
                </c:pt>
                <c:pt idx="65">
                  <c:v>6.2</c:v>
                </c:pt>
                <c:pt idx="66">
                  <c:v>5.7</c:v>
                </c:pt>
                <c:pt idx="67">
                  <c:v>5.12</c:v>
                </c:pt>
                <c:pt idx="68">
                  <c:v>4.55</c:v>
                </c:pt>
                <c:pt idx="69">
                  <c:v>4.3600000000000003</c:v>
                </c:pt>
                <c:pt idx="70">
                  <c:v>4.3099999999999996</c:v>
                </c:pt>
                <c:pt idx="71">
                  <c:v>4.0999999999999996</c:v>
                </c:pt>
                <c:pt idx="72">
                  <c:v>4.2699999999999996</c:v>
                </c:pt>
                <c:pt idx="73">
                  <c:v>4.76</c:v>
                </c:pt>
                <c:pt idx="74">
                  <c:v>5.24</c:v>
                </c:pt>
                <c:pt idx="75">
                  <c:v>5.87</c:v>
                </c:pt>
                <c:pt idx="76">
                  <c:v>6.51</c:v>
                </c:pt>
                <c:pt idx="77">
                  <c:v>7.2</c:v>
                </c:pt>
                <c:pt idx="78">
                  <c:v>8.01</c:v>
                </c:pt>
                <c:pt idx="79">
                  <c:v>8.52</c:v>
                </c:pt>
                <c:pt idx="80">
                  <c:v>8.93</c:v>
                </c:pt>
                <c:pt idx="81">
                  <c:v>9.0500000000000007</c:v>
                </c:pt>
                <c:pt idx="82">
                  <c:v>8.7899999999999991</c:v>
                </c:pt>
                <c:pt idx="83">
                  <c:v>8.9600000000000009</c:v>
                </c:pt>
                <c:pt idx="84">
                  <c:v>8.75</c:v>
                </c:pt>
              </c:numCache>
            </c:numRef>
          </c:val>
          <c:smooth val="0"/>
          <c:extLst>
            <c:ext xmlns:c16="http://schemas.microsoft.com/office/drawing/2014/chart" uri="{C3380CC4-5D6E-409C-BE32-E72D297353CC}">
              <c16:uniqueId val="{00000002-30A8-43A5-8E8E-E86D629F7EB9}"/>
            </c:ext>
          </c:extLst>
        </c:ser>
        <c:ser>
          <c:idx val="3"/>
          <c:order val="3"/>
          <c:tx>
            <c:strRef>
              <c:f>'Student loan delinquency'!$E$2</c:f>
              <c:strCache>
                <c:ptCount val="1"/>
                <c:pt idx="0">
                  <c:v>Auto loan</c:v>
                </c:pt>
              </c:strCache>
            </c:strRef>
          </c:tx>
          <c:spPr>
            <a:ln w="28575" cap="rnd">
              <a:solidFill>
                <a:schemeClr val="accent4"/>
              </a:solidFill>
              <a:round/>
            </a:ln>
            <a:effectLst/>
          </c:spPr>
          <c:marker>
            <c:symbol val="none"/>
          </c:marker>
          <c:val>
            <c:numRef>
              <c:f>'Student loan delinquency'!$E$59:$E$143</c:f>
              <c:numCache>
                <c:formatCode>General</c:formatCode>
                <c:ptCount val="85"/>
                <c:pt idx="0">
                  <c:v>7.42</c:v>
                </c:pt>
                <c:pt idx="1">
                  <c:v>7.29</c:v>
                </c:pt>
                <c:pt idx="2">
                  <c:v>7.19</c:v>
                </c:pt>
                <c:pt idx="3">
                  <c:v>6.98</c:v>
                </c:pt>
                <c:pt idx="4">
                  <c:v>6.78</c:v>
                </c:pt>
                <c:pt idx="5">
                  <c:v>6.69</c:v>
                </c:pt>
                <c:pt idx="6">
                  <c:v>7.13</c:v>
                </c:pt>
                <c:pt idx="7">
                  <c:v>7.34</c:v>
                </c:pt>
                <c:pt idx="8">
                  <c:v>7.66</c:v>
                </c:pt>
                <c:pt idx="9">
                  <c:v>8.2100000000000009</c:v>
                </c:pt>
                <c:pt idx="10">
                  <c:v>8.32</c:v>
                </c:pt>
                <c:pt idx="11">
                  <c:v>8.69</c:v>
                </c:pt>
                <c:pt idx="12">
                  <c:v>8.76</c:v>
                </c:pt>
                <c:pt idx="13">
                  <c:v>8.84</c:v>
                </c:pt>
                <c:pt idx="14">
                  <c:v>9.1300000000000008</c:v>
                </c:pt>
                <c:pt idx="15">
                  <c:v>9.41</c:v>
                </c:pt>
                <c:pt idx="16">
                  <c:v>9.73</c:v>
                </c:pt>
                <c:pt idx="17">
                  <c:v>9.94</c:v>
                </c:pt>
                <c:pt idx="18">
                  <c:v>10.18</c:v>
                </c:pt>
                <c:pt idx="19">
                  <c:v>10.47</c:v>
                </c:pt>
                <c:pt idx="20">
                  <c:v>10.62</c:v>
                </c:pt>
                <c:pt idx="21">
                  <c:v>10.85</c:v>
                </c:pt>
                <c:pt idx="22">
                  <c:v>10.8</c:v>
                </c:pt>
                <c:pt idx="23">
                  <c:v>10.46</c:v>
                </c:pt>
                <c:pt idx="24">
                  <c:v>10.220000000000001</c:v>
                </c:pt>
                <c:pt idx="25">
                  <c:v>9.5500000000000007</c:v>
                </c:pt>
                <c:pt idx="26">
                  <c:v>8.74</c:v>
                </c:pt>
                <c:pt idx="27">
                  <c:v>8.1999999999999993</c:v>
                </c:pt>
                <c:pt idx="28">
                  <c:v>7.63</c:v>
                </c:pt>
                <c:pt idx="29">
                  <c:v>7.05</c:v>
                </c:pt>
                <c:pt idx="30">
                  <c:v>7.03</c:v>
                </c:pt>
                <c:pt idx="31">
                  <c:v>6.77</c:v>
                </c:pt>
                <c:pt idx="32">
                  <c:v>6.67</c:v>
                </c:pt>
                <c:pt idx="33">
                  <c:v>6.73</c:v>
                </c:pt>
                <c:pt idx="34">
                  <c:v>6.41</c:v>
                </c:pt>
                <c:pt idx="35">
                  <c:v>6.38</c:v>
                </c:pt>
                <c:pt idx="36">
                  <c:v>6.62</c:v>
                </c:pt>
                <c:pt idx="37">
                  <c:v>6.65</c:v>
                </c:pt>
                <c:pt idx="38">
                  <c:v>6.79</c:v>
                </c:pt>
                <c:pt idx="39">
                  <c:v>6.85</c:v>
                </c:pt>
                <c:pt idx="40">
                  <c:v>6.86</c:v>
                </c:pt>
                <c:pt idx="41">
                  <c:v>6.91</c:v>
                </c:pt>
                <c:pt idx="42">
                  <c:v>7.1</c:v>
                </c:pt>
                <c:pt idx="43">
                  <c:v>7.15</c:v>
                </c:pt>
                <c:pt idx="44">
                  <c:v>6.93</c:v>
                </c:pt>
                <c:pt idx="45">
                  <c:v>7.11</c:v>
                </c:pt>
                <c:pt idx="46">
                  <c:v>7.05</c:v>
                </c:pt>
                <c:pt idx="47">
                  <c:v>7.13</c:v>
                </c:pt>
                <c:pt idx="48">
                  <c:v>7.27</c:v>
                </c:pt>
                <c:pt idx="49">
                  <c:v>7.28</c:v>
                </c:pt>
                <c:pt idx="50">
                  <c:v>7.35</c:v>
                </c:pt>
                <c:pt idx="51">
                  <c:v>7.46</c:v>
                </c:pt>
                <c:pt idx="52">
                  <c:v>7.35</c:v>
                </c:pt>
                <c:pt idx="53">
                  <c:v>7.45</c:v>
                </c:pt>
                <c:pt idx="54">
                  <c:v>7.39</c:v>
                </c:pt>
                <c:pt idx="55">
                  <c:v>7.21</c:v>
                </c:pt>
                <c:pt idx="56">
                  <c:v>7.28</c:v>
                </c:pt>
                <c:pt idx="57">
                  <c:v>7.15</c:v>
                </c:pt>
                <c:pt idx="58">
                  <c:v>7.05</c:v>
                </c:pt>
                <c:pt idx="59">
                  <c:v>7.09</c:v>
                </c:pt>
                <c:pt idx="60">
                  <c:v>7.07</c:v>
                </c:pt>
                <c:pt idx="61">
                  <c:v>6.93</c:v>
                </c:pt>
                <c:pt idx="62">
                  <c:v>6.96</c:v>
                </c:pt>
                <c:pt idx="63">
                  <c:v>6.91</c:v>
                </c:pt>
                <c:pt idx="64">
                  <c:v>6.89</c:v>
                </c:pt>
                <c:pt idx="65">
                  <c:v>6.29</c:v>
                </c:pt>
                <c:pt idx="66">
                  <c:v>5.79</c:v>
                </c:pt>
                <c:pt idx="67">
                  <c:v>5.45</c:v>
                </c:pt>
                <c:pt idx="68">
                  <c:v>5.16</c:v>
                </c:pt>
                <c:pt idx="69">
                  <c:v>5.08</c:v>
                </c:pt>
                <c:pt idx="70">
                  <c:v>5</c:v>
                </c:pt>
                <c:pt idx="71">
                  <c:v>4.96</c:v>
                </c:pt>
                <c:pt idx="72">
                  <c:v>5.0999999999999996</c:v>
                </c:pt>
                <c:pt idx="73">
                  <c:v>5.64</c:v>
                </c:pt>
                <c:pt idx="74">
                  <c:v>6.21</c:v>
                </c:pt>
                <c:pt idx="75">
                  <c:v>6.64</c:v>
                </c:pt>
                <c:pt idx="76">
                  <c:v>6.88</c:v>
                </c:pt>
                <c:pt idx="77">
                  <c:v>7.28</c:v>
                </c:pt>
                <c:pt idx="78">
                  <c:v>7.39</c:v>
                </c:pt>
                <c:pt idx="79">
                  <c:v>7.69</c:v>
                </c:pt>
                <c:pt idx="80">
                  <c:v>7.94</c:v>
                </c:pt>
                <c:pt idx="81">
                  <c:v>7.95</c:v>
                </c:pt>
                <c:pt idx="82">
                  <c:v>8.1199999999999992</c:v>
                </c:pt>
                <c:pt idx="83">
                  <c:v>8.08</c:v>
                </c:pt>
                <c:pt idx="84">
                  <c:v>7.99</c:v>
                </c:pt>
              </c:numCache>
            </c:numRef>
          </c:val>
          <c:smooth val="0"/>
          <c:extLst>
            <c:ext xmlns:c16="http://schemas.microsoft.com/office/drawing/2014/chart" uri="{C3380CC4-5D6E-409C-BE32-E72D297353CC}">
              <c16:uniqueId val="{00000003-30A8-43A5-8E8E-E86D629F7EB9}"/>
            </c:ext>
          </c:extLst>
        </c:ser>
        <c:dLbls>
          <c:showLegendKey val="0"/>
          <c:showVal val="0"/>
          <c:showCatName val="0"/>
          <c:showSerName val="0"/>
          <c:showPercent val="0"/>
          <c:showBubbleSize val="0"/>
        </c:dLbls>
        <c:smooth val="0"/>
        <c:axId val="1845179784"/>
        <c:axId val="1845181944"/>
      </c:lineChart>
      <c:catAx>
        <c:axId val="184517978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845181944"/>
        <c:crosses val="autoZero"/>
        <c:auto val="1"/>
        <c:lblAlgn val="ctr"/>
        <c:lblOffset val="100"/>
        <c:tickLblSkip val="8"/>
        <c:tickMarkSkip val="8"/>
        <c:noMultiLvlLbl val="0"/>
      </c:catAx>
      <c:valAx>
        <c:axId val="1845181944"/>
        <c:scaling>
          <c:orientation val="minMax"/>
          <c:max val="1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845179784"/>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370069962819646E-2"/>
          <c:y val="5.4520412870164771E-2"/>
          <c:w val="0.84201202876435088"/>
          <c:h val="0.82870370197452359"/>
        </c:manualLayout>
      </c:layout>
      <c:barChart>
        <c:barDir val="col"/>
        <c:grouping val="clustered"/>
        <c:varyColors val="0"/>
        <c:ser>
          <c:idx val="0"/>
          <c:order val="0"/>
          <c:tx>
            <c:strRef>
              <c:f>Sheet1!$B$1</c:f>
              <c:strCache>
                <c:ptCount val="1"/>
                <c:pt idx="0">
                  <c:v>S&amp;P 500 (L)</c:v>
                </c:pt>
              </c:strCache>
            </c:strRef>
          </c:tx>
          <c:spPr>
            <a:solidFill>
              <a:schemeClr val="accent1"/>
            </a:solidFill>
            <a:ln>
              <a:noFill/>
            </a:ln>
            <a:effectLst/>
          </c:spPr>
          <c:invertIfNegative val="0"/>
          <c:cat>
            <c:strRef>
              <c:f>Sheet1!$A$50:$A$127</c:f>
              <c:strCache>
                <c:ptCount val="73"/>
                <c:pt idx="0">
                  <c:v>'19</c:v>
                </c:pt>
                <c:pt idx="12">
                  <c:v>'20</c:v>
                </c:pt>
                <c:pt idx="24">
                  <c:v>'21</c:v>
                </c:pt>
                <c:pt idx="36">
                  <c:v>'22</c:v>
                </c:pt>
                <c:pt idx="48">
                  <c:v>'23</c:v>
                </c:pt>
                <c:pt idx="60">
                  <c:v>'24</c:v>
                </c:pt>
                <c:pt idx="72">
                  <c:v>'25</c:v>
                </c:pt>
              </c:strCache>
            </c:strRef>
          </c:cat>
          <c:val>
            <c:numRef>
              <c:f>Sheet1!$B$50:$B$127</c:f>
              <c:numCache>
                <c:formatCode>General</c:formatCode>
                <c:ptCount val="78"/>
                <c:pt idx="0">
                  <c:v>2607.39082345099</c:v>
                </c:pt>
                <c:pt idx="1">
                  <c:v>2754.8646377540599</c:v>
                </c:pt>
                <c:pt idx="2">
                  <c:v>2803.9830600812702</c:v>
                </c:pt>
                <c:pt idx="3">
                  <c:v>2903.80095368199</c:v>
                </c:pt>
                <c:pt idx="4">
                  <c:v>2854.7062370244898</c:v>
                </c:pt>
                <c:pt idx="5">
                  <c:v>2890.1662214103499</c:v>
                </c:pt>
                <c:pt idx="6">
                  <c:v>2996.1138286493401</c:v>
                </c:pt>
                <c:pt idx="7">
                  <c:v>2897.4981092457301</c:v>
                </c:pt>
                <c:pt idx="8">
                  <c:v>2982.1550321348</c:v>
                </c:pt>
                <c:pt idx="9">
                  <c:v>2977.6759450479899</c:v>
                </c:pt>
                <c:pt idx="10">
                  <c:v>3104.9039690678101</c:v>
                </c:pt>
                <c:pt idx="11">
                  <c:v>3176.7493056491599</c:v>
                </c:pt>
                <c:pt idx="12">
                  <c:v>3278.2034905849</c:v>
                </c:pt>
                <c:pt idx="13">
                  <c:v>3277.31397112798</c:v>
                </c:pt>
                <c:pt idx="14">
                  <c:v>2652.3928273698598</c:v>
                </c:pt>
                <c:pt idx="15">
                  <c:v>2761.9757439233799</c:v>
                </c:pt>
                <c:pt idx="16">
                  <c:v>2919.6144503508099</c:v>
                </c:pt>
                <c:pt idx="17">
                  <c:v>3104.6603340239299</c:v>
                </c:pt>
                <c:pt idx="18">
                  <c:v>3207.61959846325</c:v>
                </c:pt>
                <c:pt idx="19">
                  <c:v>3391.7103357845299</c:v>
                </c:pt>
                <c:pt idx="20">
                  <c:v>3365.51671636728</c:v>
                </c:pt>
                <c:pt idx="21">
                  <c:v>3418.7009036921099</c:v>
                </c:pt>
                <c:pt idx="22">
                  <c:v>3548.9921917356</c:v>
                </c:pt>
                <c:pt idx="23">
                  <c:v>3695.3104536167398</c:v>
                </c:pt>
                <c:pt idx="24">
                  <c:v>3793.74742812353</c:v>
                </c:pt>
                <c:pt idx="25">
                  <c:v>3883.43161545268</c:v>
                </c:pt>
                <c:pt idx="26">
                  <c:v>3910.50750779288</c:v>
                </c:pt>
                <c:pt idx="27">
                  <c:v>4141.1770749887201</c:v>
                </c:pt>
                <c:pt idx="28">
                  <c:v>4167.8487928618197</c:v>
                </c:pt>
                <c:pt idx="29">
                  <c:v>4238.4893342292899</c:v>
                </c:pt>
                <c:pt idx="30">
                  <c:v>4363.7127513284104</c:v>
                </c:pt>
                <c:pt idx="31">
                  <c:v>4454.2067834183199</c:v>
                </c:pt>
                <c:pt idx="32">
                  <c:v>4445.5433231570496</c:v>
                </c:pt>
                <c:pt idx="33">
                  <c:v>4460.7065224161897</c:v>
                </c:pt>
                <c:pt idx="34">
                  <c:v>4667.3867297223796</c:v>
                </c:pt>
                <c:pt idx="35">
                  <c:v>4674.7726964225803</c:v>
                </c:pt>
                <c:pt idx="36">
                  <c:v>4573.8148237679197</c:v>
                </c:pt>
                <c:pt idx="37">
                  <c:v>4435.98029330399</c:v>
                </c:pt>
                <c:pt idx="38">
                  <c:v>4391.2649822775202</c:v>
                </c:pt>
                <c:pt idx="39">
                  <c:v>4391.2950057427797</c:v>
                </c:pt>
                <c:pt idx="40">
                  <c:v>4040.3598308431701</c:v>
                </c:pt>
                <c:pt idx="41">
                  <c:v>3898.9469935541701</c:v>
                </c:pt>
                <c:pt idx="42">
                  <c:v>3911.7301875732001</c:v>
                </c:pt>
                <c:pt idx="43">
                  <c:v>4158.5631338801304</c:v>
                </c:pt>
                <c:pt idx="44">
                  <c:v>3850.5218021268902</c:v>
                </c:pt>
                <c:pt idx="45">
                  <c:v>3726.0505154390298</c:v>
                </c:pt>
                <c:pt idx="46">
                  <c:v>3917.4885802121998</c:v>
                </c:pt>
                <c:pt idx="47">
                  <c:v>3912.3807820132301</c:v>
                </c:pt>
                <c:pt idx="48">
                  <c:v>3960.6570499342101</c:v>
                </c:pt>
                <c:pt idx="49">
                  <c:v>4079.6854846905999</c:v>
                </c:pt>
                <c:pt idx="50">
                  <c:v>3968.5595197372199</c:v>
                </c:pt>
                <c:pt idx="51">
                  <c:v>4121.4675269983099</c:v>
                </c:pt>
                <c:pt idx="52">
                  <c:v>4146.1734711008603</c:v>
                </c:pt>
                <c:pt idx="53">
                  <c:v>4345.3731860878597</c:v>
                </c:pt>
                <c:pt idx="54">
                  <c:v>4508.0760838953802</c:v>
                </c:pt>
                <c:pt idx="55">
                  <c:v>4457.3592858014199</c:v>
                </c:pt>
                <c:pt idx="56">
                  <c:v>4409.0957823027702</c:v>
                </c:pt>
                <c:pt idx="57">
                  <c:v>4269.4003139933402</c:v>
                </c:pt>
                <c:pt idx="58">
                  <c:v>4460.0629080217795</c:v>
                </c:pt>
                <c:pt idx="59">
                  <c:v>4685.0512516612698</c:v>
                </c:pt>
                <c:pt idx="60">
                  <c:v>4804.49</c:v>
                </c:pt>
                <c:pt idx="61">
                  <c:v>5011.96</c:v>
                </c:pt>
                <c:pt idx="62">
                  <c:v>5170.57</c:v>
                </c:pt>
                <c:pt idx="63">
                  <c:v>5112.49</c:v>
                </c:pt>
                <c:pt idx="64">
                  <c:v>5235.22</c:v>
                </c:pt>
                <c:pt idx="65">
                  <c:v>5415.14</c:v>
                </c:pt>
                <c:pt idx="66">
                  <c:v>5538.01</c:v>
                </c:pt>
                <c:pt idx="67">
                  <c:v>5478.21</c:v>
                </c:pt>
                <c:pt idx="68">
                  <c:v>5621.26</c:v>
                </c:pt>
                <c:pt idx="69">
                  <c:v>5792.32</c:v>
                </c:pt>
                <c:pt idx="70">
                  <c:v>5929.92</c:v>
                </c:pt>
                <c:pt idx="71">
                  <c:v>6010.91</c:v>
                </c:pt>
                <c:pt idx="72">
                  <c:v>5979.52</c:v>
                </c:pt>
                <c:pt idx="73">
                  <c:v>6038.69</c:v>
                </c:pt>
                <c:pt idx="74">
                  <c:v>5683.98</c:v>
                </c:pt>
                <c:pt idx="75">
                  <c:v>5369.5</c:v>
                </c:pt>
                <c:pt idx="76">
                  <c:v>5810.92</c:v>
                </c:pt>
                <c:pt idx="77">
                  <c:v>5985.46</c:v>
                </c:pt>
              </c:numCache>
            </c:numRef>
          </c:val>
          <c:extLst>
            <c:ext xmlns:c16="http://schemas.microsoft.com/office/drawing/2014/chart" uri="{C3380CC4-5D6E-409C-BE32-E72D297353CC}">
              <c16:uniqueId val="{00000000-95EF-41C9-92F4-DC40B77CC425}"/>
            </c:ext>
          </c:extLst>
        </c:ser>
        <c:dLbls>
          <c:showLegendKey val="0"/>
          <c:showVal val="0"/>
          <c:showCatName val="0"/>
          <c:showSerName val="0"/>
          <c:showPercent val="0"/>
          <c:showBubbleSize val="0"/>
        </c:dLbls>
        <c:gapWidth val="150"/>
        <c:axId val="1419223888"/>
        <c:axId val="1419222808"/>
      </c:barChart>
      <c:lineChart>
        <c:grouping val="standard"/>
        <c:varyColors val="0"/>
        <c:ser>
          <c:idx val="1"/>
          <c:order val="1"/>
          <c:tx>
            <c:strRef>
              <c:f>Sheet1!$C$1</c:f>
              <c:strCache>
                <c:ptCount val="1"/>
                <c:pt idx="0">
                  <c:v>CBOE Volatility Index (R)</c:v>
                </c:pt>
              </c:strCache>
            </c:strRef>
          </c:tx>
          <c:spPr>
            <a:ln w="28575" cap="rnd">
              <a:solidFill>
                <a:schemeClr val="accent2"/>
              </a:solidFill>
              <a:round/>
            </a:ln>
            <a:effectLst/>
          </c:spPr>
          <c:marker>
            <c:symbol val="none"/>
          </c:marker>
          <c:cat>
            <c:strRef>
              <c:f>Sheet1!$A$50:$A$127</c:f>
              <c:strCache>
                <c:ptCount val="73"/>
                <c:pt idx="0">
                  <c:v>'19</c:v>
                </c:pt>
                <c:pt idx="12">
                  <c:v>'20</c:v>
                </c:pt>
                <c:pt idx="24">
                  <c:v>'21</c:v>
                </c:pt>
                <c:pt idx="36">
                  <c:v>'22</c:v>
                </c:pt>
                <c:pt idx="48">
                  <c:v>'23</c:v>
                </c:pt>
                <c:pt idx="60">
                  <c:v>'24</c:v>
                </c:pt>
                <c:pt idx="72">
                  <c:v>'25</c:v>
                </c:pt>
              </c:strCache>
            </c:strRef>
          </c:cat>
          <c:val>
            <c:numRef>
              <c:f>Sheet1!$C$50:$C$127</c:f>
              <c:numCache>
                <c:formatCode>General</c:formatCode>
                <c:ptCount val="78"/>
                <c:pt idx="0">
                  <c:v>19.572380952381</c:v>
                </c:pt>
                <c:pt idx="1">
                  <c:v>15.234736842105301</c:v>
                </c:pt>
                <c:pt idx="2">
                  <c:v>14.485238095238101</c:v>
                </c:pt>
                <c:pt idx="3">
                  <c:v>12.949047619047599</c:v>
                </c:pt>
                <c:pt idx="4">
                  <c:v>16.7218181818182</c:v>
                </c:pt>
                <c:pt idx="5">
                  <c:v>15.836</c:v>
                </c:pt>
                <c:pt idx="6">
                  <c:v>13.3059090909091</c:v>
                </c:pt>
                <c:pt idx="7">
                  <c:v>18.9790909090909</c:v>
                </c:pt>
                <c:pt idx="8">
                  <c:v>15.558999999999999</c:v>
                </c:pt>
                <c:pt idx="9">
                  <c:v>15.4665217391304</c:v>
                </c:pt>
                <c:pt idx="10">
                  <c:v>12.5235</c:v>
                </c:pt>
                <c:pt idx="11">
                  <c:v>13.7566666666667</c:v>
                </c:pt>
                <c:pt idx="12">
                  <c:v>13.9409523809524</c:v>
                </c:pt>
                <c:pt idx="13">
                  <c:v>19.628947368421102</c:v>
                </c:pt>
                <c:pt idx="14">
                  <c:v>57.736818181818201</c:v>
                </c:pt>
                <c:pt idx="15">
                  <c:v>41.453809523809497</c:v>
                </c:pt>
                <c:pt idx="16">
                  <c:v>30.896999999999998</c:v>
                </c:pt>
                <c:pt idx="17">
                  <c:v>31.119545454545399</c:v>
                </c:pt>
                <c:pt idx="18">
                  <c:v>26.840454545454499</c:v>
                </c:pt>
                <c:pt idx="19">
                  <c:v>22.889523809523801</c:v>
                </c:pt>
                <c:pt idx="20">
                  <c:v>27.647619047618999</c:v>
                </c:pt>
                <c:pt idx="21">
                  <c:v>29.438636363636402</c:v>
                </c:pt>
                <c:pt idx="22">
                  <c:v>24.9955</c:v>
                </c:pt>
                <c:pt idx="23">
                  <c:v>22.374090909090899</c:v>
                </c:pt>
                <c:pt idx="24">
                  <c:v>24.91</c:v>
                </c:pt>
                <c:pt idx="25">
                  <c:v>23.140526315789501</c:v>
                </c:pt>
                <c:pt idx="26">
                  <c:v>21.843043478260899</c:v>
                </c:pt>
                <c:pt idx="27">
                  <c:v>17.416190476190501</c:v>
                </c:pt>
                <c:pt idx="28">
                  <c:v>19.7605</c:v>
                </c:pt>
                <c:pt idx="29">
                  <c:v>16.9568181818182</c:v>
                </c:pt>
                <c:pt idx="30">
                  <c:v>17.6033333333333</c:v>
                </c:pt>
                <c:pt idx="31">
                  <c:v>17.472727272727301</c:v>
                </c:pt>
                <c:pt idx="32">
                  <c:v>19.8247619047619</c:v>
                </c:pt>
                <c:pt idx="33">
                  <c:v>17.871428571428599</c:v>
                </c:pt>
                <c:pt idx="34">
                  <c:v>18.500476190476199</c:v>
                </c:pt>
                <c:pt idx="35">
                  <c:v>21.354545454545502</c:v>
                </c:pt>
                <c:pt idx="36">
                  <c:v>23.181000000000001</c:v>
                </c:pt>
                <c:pt idx="37">
                  <c:v>25.748421052631599</c:v>
                </c:pt>
                <c:pt idx="38">
                  <c:v>26.968695652173899</c:v>
                </c:pt>
                <c:pt idx="39">
                  <c:v>24.3735</c:v>
                </c:pt>
                <c:pt idx="40">
                  <c:v>29.445714285714299</c:v>
                </c:pt>
                <c:pt idx="41">
                  <c:v>28.1</c:v>
                </c:pt>
                <c:pt idx="42">
                  <c:v>24.868500000000001</c:v>
                </c:pt>
                <c:pt idx="43">
                  <c:v>22.169565217391298</c:v>
                </c:pt>
                <c:pt idx="44">
                  <c:v>27.406190476190499</c:v>
                </c:pt>
                <c:pt idx="45">
                  <c:v>30.005714285714301</c:v>
                </c:pt>
                <c:pt idx="46">
                  <c:v>23.4361904761905</c:v>
                </c:pt>
                <c:pt idx="47">
                  <c:v>21.784285714285701</c:v>
                </c:pt>
                <c:pt idx="48">
                  <c:v>20.202999999999999</c:v>
                </c:pt>
                <c:pt idx="49">
                  <c:v>20.0621052631579</c:v>
                </c:pt>
                <c:pt idx="50">
                  <c:v>21.644347826086999</c:v>
                </c:pt>
                <c:pt idx="51">
                  <c:v>17.817894736842099</c:v>
                </c:pt>
                <c:pt idx="52">
                  <c:v>17.644090909090899</c:v>
                </c:pt>
                <c:pt idx="53">
                  <c:v>13.9942857142857</c:v>
                </c:pt>
                <c:pt idx="54">
                  <c:v>13.944000000000001</c:v>
                </c:pt>
                <c:pt idx="55">
                  <c:v>15.8539130434783</c:v>
                </c:pt>
                <c:pt idx="56">
                  <c:v>15.241</c:v>
                </c:pt>
                <c:pt idx="57">
                  <c:v>18.8877272727273</c:v>
                </c:pt>
                <c:pt idx="58">
                  <c:v>14.077142857142899</c:v>
                </c:pt>
                <c:pt idx="59">
                  <c:v>12.718500000000001</c:v>
                </c:pt>
                <c:pt idx="60">
                  <c:v>13.395238095238099</c:v>
                </c:pt>
                <c:pt idx="61">
                  <c:v>13.944000000000001</c:v>
                </c:pt>
                <c:pt idx="62">
                  <c:v>13.7875</c:v>
                </c:pt>
                <c:pt idx="63">
                  <c:v>16.1377272727273</c:v>
                </c:pt>
                <c:pt idx="64">
                  <c:v>13.0904545454545</c:v>
                </c:pt>
                <c:pt idx="65">
                  <c:v>12.6768421052632</c:v>
                </c:pt>
                <c:pt idx="66">
                  <c:v>14.47</c:v>
                </c:pt>
                <c:pt idx="67">
                  <c:v>19.312272727272699</c:v>
                </c:pt>
                <c:pt idx="68">
                  <c:v>17.768999999999998</c:v>
                </c:pt>
                <c:pt idx="69">
                  <c:v>19.96</c:v>
                </c:pt>
                <c:pt idx="70">
                  <c:v>16.12</c:v>
                </c:pt>
                <c:pt idx="71">
                  <c:v>15.87</c:v>
                </c:pt>
                <c:pt idx="72">
                  <c:v>16.809999999999999</c:v>
                </c:pt>
                <c:pt idx="73">
                  <c:v>17.05</c:v>
                </c:pt>
                <c:pt idx="74">
                  <c:v>21.84</c:v>
                </c:pt>
                <c:pt idx="75">
                  <c:v>31.97</c:v>
                </c:pt>
                <c:pt idx="76">
                  <c:v>20.46</c:v>
                </c:pt>
                <c:pt idx="77">
                  <c:v>17.54</c:v>
                </c:pt>
              </c:numCache>
            </c:numRef>
          </c:val>
          <c:smooth val="0"/>
          <c:extLst>
            <c:ext xmlns:c16="http://schemas.microsoft.com/office/drawing/2014/chart" uri="{C3380CC4-5D6E-409C-BE32-E72D297353CC}">
              <c16:uniqueId val="{00000001-95EF-41C9-92F4-DC40B77CC425}"/>
            </c:ext>
          </c:extLst>
        </c:ser>
        <c:dLbls>
          <c:showLegendKey val="0"/>
          <c:showVal val="0"/>
          <c:showCatName val="0"/>
          <c:showSerName val="0"/>
          <c:showPercent val="0"/>
          <c:showBubbleSize val="0"/>
        </c:dLbls>
        <c:marker val="1"/>
        <c:smooth val="0"/>
        <c:axId val="1599759856"/>
        <c:axId val="1599760936"/>
      </c:lineChart>
      <c:catAx>
        <c:axId val="141922388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419222808"/>
        <c:crosses val="autoZero"/>
        <c:auto val="1"/>
        <c:lblAlgn val="ctr"/>
        <c:lblOffset val="100"/>
        <c:tickLblSkip val="12"/>
        <c:noMultiLvlLbl val="0"/>
      </c:catAx>
      <c:valAx>
        <c:axId val="1419222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419223888"/>
        <c:crosses val="autoZero"/>
        <c:crossBetween val="between"/>
      </c:valAx>
      <c:valAx>
        <c:axId val="15997609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599759856"/>
        <c:crosses val="max"/>
        <c:crossBetween val="between"/>
      </c:valAx>
      <c:catAx>
        <c:axId val="1599759856"/>
        <c:scaling>
          <c:orientation val="minMax"/>
        </c:scaling>
        <c:delete val="1"/>
        <c:axPos val="b"/>
        <c:numFmt formatCode="General" sourceLinked="1"/>
        <c:majorTickMark val="out"/>
        <c:minorTickMark val="none"/>
        <c:tickLblPos val="nextTo"/>
        <c:crossAx val="1599760936"/>
        <c:crosses val="autoZero"/>
        <c:auto val="1"/>
        <c:lblAlgn val="ctr"/>
        <c:lblOffset val="100"/>
        <c:tickLblSkip val="1"/>
        <c:tickMarkSkip val="1"/>
        <c:noMultiLvlLbl val="0"/>
      </c:catAx>
      <c:spPr>
        <a:noFill/>
        <a:ln>
          <a:solidFill>
            <a:schemeClr val="tx1"/>
          </a:solidFill>
        </a:ln>
        <a:effectLst/>
      </c:spPr>
    </c:plotArea>
    <c:legend>
      <c:legendPos val="b"/>
      <c:layout>
        <c:manualLayout>
          <c:xMode val="edge"/>
          <c:yMode val="edge"/>
          <c:x val="0.21818283111815556"/>
          <c:y val="8.2431354825938288E-2"/>
          <c:w val="0.56831988386427756"/>
          <c:h val="4.9510431003733153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823227758370944E-2"/>
          <c:y val="8.5166054994320312E-2"/>
          <c:w val="0.81435343833934182"/>
          <c:h val="0.79728643403081556"/>
        </c:manualLayout>
      </c:layout>
      <c:lineChart>
        <c:grouping val="standard"/>
        <c:varyColors val="0"/>
        <c:ser>
          <c:idx val="2"/>
          <c:order val="1"/>
          <c:tx>
            <c:strRef>
              <c:f>'Databuffet (53)'!$C$6</c:f>
              <c:strCache>
                <c:ptCount val="1"/>
                <c:pt idx="0">
                  <c:v>Existing SF Home Sales (L)</c:v>
                </c:pt>
              </c:strCache>
            </c:strRef>
          </c:tx>
          <c:spPr>
            <a:ln w="28575" cap="rnd">
              <a:solidFill>
                <a:srgbClr val="ED7D31"/>
              </a:solidFill>
              <a:round/>
            </a:ln>
            <a:effectLst/>
          </c:spPr>
          <c:marker>
            <c:symbol val="none"/>
          </c:marker>
          <c:cat>
            <c:strRef>
              <c:f>'Databuffet (53)'!$A$463:$A$692</c:f>
              <c:strCache>
                <c:ptCount val="229"/>
                <c:pt idx="0">
                  <c:v>'06</c:v>
                </c:pt>
                <c:pt idx="12">
                  <c:v>'07</c:v>
                </c:pt>
                <c:pt idx="24">
                  <c:v>'08</c:v>
                </c:pt>
                <c:pt idx="36">
                  <c:v>'09</c:v>
                </c:pt>
                <c:pt idx="48">
                  <c:v>'10</c:v>
                </c:pt>
                <c:pt idx="60">
                  <c:v>'11</c:v>
                </c:pt>
                <c:pt idx="72">
                  <c:v>'12</c:v>
                </c:pt>
                <c:pt idx="84">
                  <c:v>'13</c:v>
                </c:pt>
                <c:pt idx="96">
                  <c:v>'14</c:v>
                </c:pt>
                <c:pt idx="108">
                  <c:v>'15</c:v>
                </c:pt>
                <c:pt idx="120">
                  <c:v>'16</c:v>
                </c:pt>
                <c:pt idx="132">
                  <c:v>'17</c:v>
                </c:pt>
                <c:pt idx="144">
                  <c:v>'18</c:v>
                </c:pt>
                <c:pt idx="156">
                  <c:v>'19</c:v>
                </c:pt>
                <c:pt idx="168">
                  <c:v>'20</c:v>
                </c:pt>
                <c:pt idx="180">
                  <c:v>'21</c:v>
                </c:pt>
                <c:pt idx="192">
                  <c:v>'22</c:v>
                </c:pt>
                <c:pt idx="204">
                  <c:v>'23</c:v>
                </c:pt>
                <c:pt idx="216">
                  <c:v>'24</c:v>
                </c:pt>
                <c:pt idx="228">
                  <c:v>'25</c:v>
                </c:pt>
              </c:strCache>
            </c:strRef>
          </c:cat>
          <c:val>
            <c:numRef>
              <c:f>'Databuffet (53)'!$C$463:$C$692</c:f>
              <c:numCache>
                <c:formatCode>General</c:formatCode>
                <c:ptCount val="230"/>
                <c:pt idx="0">
                  <c:v>5990</c:v>
                </c:pt>
                <c:pt idx="1">
                  <c:v>5940</c:v>
                </c:pt>
                <c:pt idx="2">
                  <c:v>5953.3333333333303</c:v>
                </c:pt>
                <c:pt idx="3">
                  <c:v>5950</c:v>
                </c:pt>
                <c:pt idx="4">
                  <c:v>5870</c:v>
                </c:pt>
                <c:pt idx="5">
                  <c:v>5773.3333333333303</c:v>
                </c:pt>
                <c:pt idx="6">
                  <c:v>5660</c:v>
                </c:pt>
                <c:pt idx="7">
                  <c:v>5596.6666666666697</c:v>
                </c:pt>
                <c:pt idx="8">
                  <c:v>5530</c:v>
                </c:pt>
                <c:pt idx="9">
                  <c:v>5550</c:v>
                </c:pt>
                <c:pt idx="10">
                  <c:v>5553.3333333333303</c:v>
                </c:pt>
                <c:pt idx="11">
                  <c:v>5590</c:v>
                </c:pt>
                <c:pt idx="12">
                  <c:v>5400</c:v>
                </c:pt>
                <c:pt idx="13">
                  <c:v>5236.6666666666697</c:v>
                </c:pt>
                <c:pt idx="14">
                  <c:v>4960</c:v>
                </c:pt>
                <c:pt idx="15">
                  <c:v>4826.6666666666697</c:v>
                </c:pt>
                <c:pt idx="16">
                  <c:v>4663.3333333333303</c:v>
                </c:pt>
                <c:pt idx="17">
                  <c:v>4566.6666666666697</c:v>
                </c:pt>
                <c:pt idx="18">
                  <c:v>4506.6666666666697</c:v>
                </c:pt>
                <c:pt idx="19">
                  <c:v>4403.3333333333303</c:v>
                </c:pt>
                <c:pt idx="20">
                  <c:v>4236.6666666666697</c:v>
                </c:pt>
                <c:pt idx="21">
                  <c:v>4060</c:v>
                </c:pt>
                <c:pt idx="22">
                  <c:v>3946.6666666666702</c:v>
                </c:pt>
                <c:pt idx="23">
                  <c:v>3910</c:v>
                </c:pt>
                <c:pt idx="24">
                  <c:v>3843.3333333333298</c:v>
                </c:pt>
                <c:pt idx="25">
                  <c:v>3743.3333333333298</c:v>
                </c:pt>
                <c:pt idx="26">
                  <c:v>3683.3333333333298</c:v>
                </c:pt>
                <c:pt idx="27">
                  <c:v>3666.6666666666702</c:v>
                </c:pt>
                <c:pt idx="28">
                  <c:v>3680</c:v>
                </c:pt>
                <c:pt idx="29">
                  <c:v>3656.6666666666702</c:v>
                </c:pt>
                <c:pt idx="30">
                  <c:v>3666.6666666666702</c:v>
                </c:pt>
                <c:pt idx="31">
                  <c:v>3686.6666666666702</c:v>
                </c:pt>
                <c:pt idx="32">
                  <c:v>3743.3333333333298</c:v>
                </c:pt>
                <c:pt idx="33">
                  <c:v>3723.3333333333298</c:v>
                </c:pt>
                <c:pt idx="34">
                  <c:v>3606.6666666666702</c:v>
                </c:pt>
                <c:pt idx="35">
                  <c:v>3536.6666666666702</c:v>
                </c:pt>
                <c:pt idx="36">
                  <c:v>3480</c:v>
                </c:pt>
                <c:pt idx="37">
                  <c:v>3540</c:v>
                </c:pt>
                <c:pt idx="38">
                  <c:v>3503.3333333333298</c:v>
                </c:pt>
                <c:pt idx="39">
                  <c:v>3520</c:v>
                </c:pt>
                <c:pt idx="40">
                  <c:v>3523.3333333333298</c:v>
                </c:pt>
                <c:pt idx="41">
                  <c:v>3583.3333333333298</c:v>
                </c:pt>
                <c:pt idx="42">
                  <c:v>3710</c:v>
                </c:pt>
                <c:pt idx="43">
                  <c:v>3836.6666666666702</c:v>
                </c:pt>
                <c:pt idx="44">
                  <c:v>3990</c:v>
                </c:pt>
                <c:pt idx="45">
                  <c:v>4180</c:v>
                </c:pt>
                <c:pt idx="46">
                  <c:v>4470</c:v>
                </c:pt>
                <c:pt idx="47">
                  <c:v>4396.6666666666697</c:v>
                </c:pt>
                <c:pt idx="48">
                  <c:v>4143.3333333333303</c:v>
                </c:pt>
                <c:pt idx="49">
                  <c:v>3780</c:v>
                </c:pt>
                <c:pt idx="50">
                  <c:v>3810</c:v>
                </c:pt>
                <c:pt idx="51">
                  <c:v>4003.3333333333298</c:v>
                </c:pt>
                <c:pt idx="52">
                  <c:v>4203.3333333333303</c:v>
                </c:pt>
                <c:pt idx="53">
                  <c:v>4190</c:v>
                </c:pt>
                <c:pt idx="54">
                  <c:v>3783.3333333333298</c:v>
                </c:pt>
                <c:pt idx="55">
                  <c:v>3420</c:v>
                </c:pt>
                <c:pt idx="56">
                  <c:v>3243.3333333333298</c:v>
                </c:pt>
                <c:pt idx="57">
                  <c:v>3356.6666666666702</c:v>
                </c:pt>
                <c:pt idx="58">
                  <c:v>3460</c:v>
                </c:pt>
                <c:pt idx="59">
                  <c:v>3576.6666666666702</c:v>
                </c:pt>
                <c:pt idx="60">
                  <c:v>3740</c:v>
                </c:pt>
                <c:pt idx="61">
                  <c:v>3773.3333333333298</c:v>
                </c:pt>
                <c:pt idx="62">
                  <c:v>3760</c:v>
                </c:pt>
                <c:pt idx="63">
                  <c:v>3686.6666666666702</c:v>
                </c:pt>
                <c:pt idx="64">
                  <c:v>3683.3333333333298</c:v>
                </c:pt>
                <c:pt idx="65">
                  <c:v>3683.3333333333298</c:v>
                </c:pt>
                <c:pt idx="66">
                  <c:v>3696.6666666666702</c:v>
                </c:pt>
                <c:pt idx="67">
                  <c:v>3783.3333333333298</c:v>
                </c:pt>
                <c:pt idx="68">
                  <c:v>3823.3333333333298</c:v>
                </c:pt>
                <c:pt idx="69">
                  <c:v>3880</c:v>
                </c:pt>
                <c:pt idx="70">
                  <c:v>3890</c:v>
                </c:pt>
                <c:pt idx="71">
                  <c:v>3903.3333333333298</c:v>
                </c:pt>
                <c:pt idx="72">
                  <c:v>3933.3333333333298</c:v>
                </c:pt>
                <c:pt idx="73">
                  <c:v>3976.6666666666702</c:v>
                </c:pt>
                <c:pt idx="74">
                  <c:v>4020</c:v>
                </c:pt>
                <c:pt idx="75">
                  <c:v>4056.6666666666702</c:v>
                </c:pt>
                <c:pt idx="76">
                  <c:v>4063.3333333333298</c:v>
                </c:pt>
                <c:pt idx="77">
                  <c:v>4050</c:v>
                </c:pt>
                <c:pt idx="78">
                  <c:v>4030</c:v>
                </c:pt>
                <c:pt idx="79">
                  <c:v>4070</c:v>
                </c:pt>
                <c:pt idx="80">
                  <c:v>4126.6666666666697</c:v>
                </c:pt>
                <c:pt idx="81">
                  <c:v>4196.6666666666697</c:v>
                </c:pt>
                <c:pt idx="82">
                  <c:v>4246.6666666666697</c:v>
                </c:pt>
                <c:pt idx="83">
                  <c:v>4303.3333333333303</c:v>
                </c:pt>
                <c:pt idx="84">
                  <c:v>4366.6666666666697</c:v>
                </c:pt>
                <c:pt idx="85">
                  <c:v>4393.3333333333303</c:v>
                </c:pt>
                <c:pt idx="86">
                  <c:v>4440</c:v>
                </c:pt>
                <c:pt idx="87">
                  <c:v>4466.6666666666697</c:v>
                </c:pt>
                <c:pt idx="88">
                  <c:v>4503.3333333333303</c:v>
                </c:pt>
                <c:pt idx="89">
                  <c:v>4520</c:v>
                </c:pt>
                <c:pt idx="90">
                  <c:v>4566.6666666666697</c:v>
                </c:pt>
                <c:pt idx="91">
                  <c:v>4590</c:v>
                </c:pt>
                <c:pt idx="92">
                  <c:v>4596.6666666666697</c:v>
                </c:pt>
                <c:pt idx="93">
                  <c:v>4523.3333333333303</c:v>
                </c:pt>
                <c:pt idx="94">
                  <c:v>4423.3333333333303</c:v>
                </c:pt>
                <c:pt idx="95">
                  <c:v>4343.3333333333303</c:v>
                </c:pt>
                <c:pt idx="96">
                  <c:v>4260</c:v>
                </c:pt>
                <c:pt idx="97">
                  <c:v>4203.3333333333303</c:v>
                </c:pt>
                <c:pt idx="98">
                  <c:v>4166.6666666666697</c:v>
                </c:pt>
                <c:pt idx="99">
                  <c:v>4173.3333333333303</c:v>
                </c:pt>
                <c:pt idx="100">
                  <c:v>4226.6666666666697</c:v>
                </c:pt>
                <c:pt idx="101">
                  <c:v>4293.3333333333303</c:v>
                </c:pt>
                <c:pt idx="102">
                  <c:v>4363.3333333333303</c:v>
                </c:pt>
                <c:pt idx="103">
                  <c:v>4390</c:v>
                </c:pt>
                <c:pt idx="104">
                  <c:v>4406.6666666666697</c:v>
                </c:pt>
                <c:pt idx="105">
                  <c:v>4446.6666666666697</c:v>
                </c:pt>
                <c:pt idx="106">
                  <c:v>4463.3333333333303</c:v>
                </c:pt>
                <c:pt idx="107">
                  <c:v>4486.6666666666697</c:v>
                </c:pt>
                <c:pt idx="108">
                  <c:v>4433.3333333333303</c:v>
                </c:pt>
                <c:pt idx="109">
                  <c:v>4453.3333333333303</c:v>
                </c:pt>
                <c:pt idx="110">
                  <c:v>4496.6666666666697</c:v>
                </c:pt>
                <c:pt idx="111">
                  <c:v>4566.6666666666697</c:v>
                </c:pt>
                <c:pt idx="112">
                  <c:v>4616.6666666666697</c:v>
                </c:pt>
                <c:pt idx="113">
                  <c:v>4650</c:v>
                </c:pt>
                <c:pt idx="114">
                  <c:v>4730</c:v>
                </c:pt>
                <c:pt idx="115">
                  <c:v>4760</c:v>
                </c:pt>
                <c:pt idx="116">
                  <c:v>4783.3333333333303</c:v>
                </c:pt>
                <c:pt idx="117">
                  <c:v>4740</c:v>
                </c:pt>
                <c:pt idx="118">
                  <c:v>4560</c:v>
                </c:pt>
                <c:pt idx="119">
                  <c:v>4563.3333333333303</c:v>
                </c:pt>
                <c:pt idx="120">
                  <c:v>4610</c:v>
                </c:pt>
                <c:pt idx="121">
                  <c:v>4763.3333333333303</c:v>
                </c:pt>
                <c:pt idx="122">
                  <c:v>4736.6666666666697</c:v>
                </c:pt>
                <c:pt idx="123">
                  <c:v>4750</c:v>
                </c:pt>
                <c:pt idx="124">
                  <c:v>4803.3333333333303</c:v>
                </c:pt>
                <c:pt idx="125">
                  <c:v>4843.3333333333303</c:v>
                </c:pt>
                <c:pt idx="126">
                  <c:v>4813.3333333333303</c:v>
                </c:pt>
                <c:pt idx="127">
                  <c:v>4800</c:v>
                </c:pt>
                <c:pt idx="128">
                  <c:v>4800</c:v>
                </c:pt>
                <c:pt idx="129">
                  <c:v>4856.6666666666697</c:v>
                </c:pt>
                <c:pt idx="130">
                  <c:v>4890</c:v>
                </c:pt>
                <c:pt idx="131">
                  <c:v>4906.6666666666697</c:v>
                </c:pt>
                <c:pt idx="132">
                  <c:v>4940</c:v>
                </c:pt>
                <c:pt idx="133">
                  <c:v>4926.6666666666697</c:v>
                </c:pt>
                <c:pt idx="134">
                  <c:v>4953.3333333333303</c:v>
                </c:pt>
                <c:pt idx="135">
                  <c:v>4920</c:v>
                </c:pt>
                <c:pt idx="136">
                  <c:v>4956.6666666666697</c:v>
                </c:pt>
                <c:pt idx="137">
                  <c:v>4920</c:v>
                </c:pt>
                <c:pt idx="138">
                  <c:v>4890</c:v>
                </c:pt>
                <c:pt idx="139">
                  <c:v>4830</c:v>
                </c:pt>
                <c:pt idx="140">
                  <c:v>4820</c:v>
                </c:pt>
                <c:pt idx="141">
                  <c:v>4816.6666666666697</c:v>
                </c:pt>
                <c:pt idx="142">
                  <c:v>4886.6666666666697</c:v>
                </c:pt>
                <c:pt idx="143">
                  <c:v>4923.3333333333303</c:v>
                </c:pt>
                <c:pt idx="144">
                  <c:v>4910</c:v>
                </c:pt>
                <c:pt idx="145">
                  <c:v>4876.6666666666697</c:v>
                </c:pt>
                <c:pt idx="146">
                  <c:v>4863.3333333333303</c:v>
                </c:pt>
                <c:pt idx="147">
                  <c:v>4876.6666666666697</c:v>
                </c:pt>
                <c:pt idx="148">
                  <c:v>4856.6666666666697</c:v>
                </c:pt>
                <c:pt idx="149">
                  <c:v>4830</c:v>
                </c:pt>
                <c:pt idx="150">
                  <c:v>4810</c:v>
                </c:pt>
                <c:pt idx="151">
                  <c:v>4773.3333333333303</c:v>
                </c:pt>
                <c:pt idx="152">
                  <c:v>4703.3333333333303</c:v>
                </c:pt>
                <c:pt idx="153">
                  <c:v>4633.3333333333303</c:v>
                </c:pt>
                <c:pt idx="154">
                  <c:v>4596.6666666666697</c:v>
                </c:pt>
                <c:pt idx="155">
                  <c:v>4546.6666666666697</c:v>
                </c:pt>
                <c:pt idx="156">
                  <c:v>4493.3333333333303</c:v>
                </c:pt>
                <c:pt idx="157">
                  <c:v>4536.6666666666697</c:v>
                </c:pt>
                <c:pt idx="158">
                  <c:v>4610</c:v>
                </c:pt>
                <c:pt idx="159">
                  <c:v>4720</c:v>
                </c:pt>
                <c:pt idx="160">
                  <c:v>4766.6666666666697</c:v>
                </c:pt>
                <c:pt idx="161">
                  <c:v>4806.6666666666697</c:v>
                </c:pt>
                <c:pt idx="162">
                  <c:v>4843.3333333333303</c:v>
                </c:pt>
                <c:pt idx="163">
                  <c:v>4846.6666666666697</c:v>
                </c:pt>
                <c:pt idx="164">
                  <c:v>4820</c:v>
                </c:pt>
                <c:pt idx="165">
                  <c:v>4773.3333333333303</c:v>
                </c:pt>
                <c:pt idx="166">
                  <c:v>4710</c:v>
                </c:pt>
                <c:pt idx="167">
                  <c:v>4746.6666666666697</c:v>
                </c:pt>
                <c:pt idx="168">
                  <c:v>4766.6666666666697</c:v>
                </c:pt>
                <c:pt idx="169">
                  <c:v>4883.3333333333303</c:v>
                </c:pt>
                <c:pt idx="170">
                  <c:v>4866.6666666666697</c:v>
                </c:pt>
                <c:pt idx="171">
                  <c:v>4633.3333333333303</c:v>
                </c:pt>
                <c:pt idx="172">
                  <c:v>4200</c:v>
                </c:pt>
                <c:pt idx="173">
                  <c:v>4073.3333333333298</c:v>
                </c:pt>
                <c:pt idx="174">
                  <c:v>4506.6666666666697</c:v>
                </c:pt>
                <c:pt idx="175">
                  <c:v>5060</c:v>
                </c:pt>
                <c:pt idx="176">
                  <c:v>5483.3333333333303</c:v>
                </c:pt>
                <c:pt idx="177">
                  <c:v>5643.3333333333303</c:v>
                </c:pt>
                <c:pt idx="178">
                  <c:v>5763.3333333333303</c:v>
                </c:pt>
                <c:pt idx="179">
                  <c:v>5803.3333333333303</c:v>
                </c:pt>
                <c:pt idx="180">
                  <c:v>5806.6666666666697</c:v>
                </c:pt>
                <c:pt idx="181">
                  <c:v>5693.3333333333303</c:v>
                </c:pt>
                <c:pt idx="182">
                  <c:v>5513.3333333333303</c:v>
                </c:pt>
                <c:pt idx="183">
                  <c:v>5300</c:v>
                </c:pt>
                <c:pt idx="184">
                  <c:v>5216.6666666666697</c:v>
                </c:pt>
                <c:pt idx="185">
                  <c:v>5216.6666666666697</c:v>
                </c:pt>
                <c:pt idx="186">
                  <c:v>5263.3333333333303</c:v>
                </c:pt>
                <c:pt idx="187">
                  <c:v>5306.6666666666697</c:v>
                </c:pt>
                <c:pt idx="188">
                  <c:v>5380</c:v>
                </c:pt>
                <c:pt idx="189">
                  <c:v>5440</c:v>
                </c:pt>
                <c:pt idx="190">
                  <c:v>5580</c:v>
                </c:pt>
                <c:pt idx="191">
                  <c:v>5590</c:v>
                </c:pt>
                <c:pt idx="192">
                  <c:v>5643.3333333333303</c:v>
                </c:pt>
                <c:pt idx="193">
                  <c:v>5456.6666666666697</c:v>
                </c:pt>
                <c:pt idx="194">
                  <c:v>5266.6666666666697</c:v>
                </c:pt>
                <c:pt idx="195">
                  <c:v>4996.6666666666697</c:v>
                </c:pt>
                <c:pt idx="196">
                  <c:v>4856.6666666666697</c:v>
                </c:pt>
                <c:pt idx="197">
                  <c:v>4730</c:v>
                </c:pt>
                <c:pt idx="198">
                  <c:v>4553.3333333333303</c:v>
                </c:pt>
                <c:pt idx="199">
                  <c:v>4400</c:v>
                </c:pt>
                <c:pt idx="200">
                  <c:v>4296.6666666666697</c:v>
                </c:pt>
                <c:pt idx="201">
                  <c:v>4186.6666666666697</c:v>
                </c:pt>
                <c:pt idx="202">
                  <c:v>4010</c:v>
                </c:pt>
                <c:pt idx="203">
                  <c:v>3833.3333333333298</c:v>
                </c:pt>
                <c:pt idx="204">
                  <c:v>3706.6666666666702</c:v>
                </c:pt>
                <c:pt idx="205">
                  <c:v>3796.6666666666702</c:v>
                </c:pt>
                <c:pt idx="206">
                  <c:v>3830</c:v>
                </c:pt>
                <c:pt idx="207">
                  <c:v>3866.6666666666702</c:v>
                </c:pt>
                <c:pt idx="208">
                  <c:v>3780</c:v>
                </c:pt>
                <c:pt idx="209">
                  <c:v>3740</c:v>
                </c:pt>
                <c:pt idx="210">
                  <c:v>3703.3333333333298</c:v>
                </c:pt>
                <c:pt idx="211">
                  <c:v>3666.6666666666702</c:v>
                </c:pt>
                <c:pt idx="212">
                  <c:v>3630</c:v>
                </c:pt>
                <c:pt idx="213">
                  <c:v>3576.6666666666702</c:v>
                </c:pt>
                <c:pt idx="214">
                  <c:v>3526.6666666666702</c:v>
                </c:pt>
                <c:pt idx="215">
                  <c:v>3503.3333333333298</c:v>
                </c:pt>
                <c:pt idx="216">
                  <c:v>3540</c:v>
                </c:pt>
                <c:pt idx="217">
                  <c:v>3673.3333333333298</c:v>
                </c:pt>
                <c:pt idx="218">
                  <c:v>3740</c:v>
                </c:pt>
                <c:pt idx="219">
                  <c:v>3766.6666666666702</c:v>
                </c:pt>
                <c:pt idx="220">
                  <c:v>3686.6666666666702</c:v>
                </c:pt>
                <c:pt idx="221">
                  <c:v>3630</c:v>
                </c:pt>
                <c:pt idx="222">
                  <c:v>3603.3333333333298</c:v>
                </c:pt>
                <c:pt idx="223">
                  <c:v>3563.3333333333298</c:v>
                </c:pt>
                <c:pt idx="224">
                  <c:v>3556.6666666666702</c:v>
                </c:pt>
                <c:pt idx="225">
                  <c:v>3570</c:v>
                </c:pt>
                <c:pt idx="226">
                  <c:v>3650</c:v>
                </c:pt>
                <c:pt idx="227">
                  <c:v>3766.6666666666702</c:v>
                </c:pt>
                <c:pt idx="228">
                  <c:v>3780</c:v>
                </c:pt>
                <c:pt idx="229">
                  <c:v>3816.6666666666702</c:v>
                </c:pt>
              </c:numCache>
            </c:numRef>
          </c:val>
          <c:smooth val="0"/>
          <c:extLst>
            <c:ext xmlns:c16="http://schemas.microsoft.com/office/drawing/2014/chart" uri="{C3380CC4-5D6E-409C-BE32-E72D297353CC}">
              <c16:uniqueId val="{00000000-6CA8-4BC8-9459-0F408B702D27}"/>
            </c:ext>
          </c:extLst>
        </c:ser>
        <c:dLbls>
          <c:showLegendKey val="0"/>
          <c:showVal val="0"/>
          <c:showCatName val="0"/>
          <c:showSerName val="0"/>
          <c:showPercent val="0"/>
          <c:showBubbleSize val="0"/>
        </c:dLbls>
        <c:marker val="1"/>
        <c:smooth val="0"/>
        <c:axId val="928574704"/>
        <c:axId val="928571464"/>
      </c:lineChart>
      <c:lineChart>
        <c:grouping val="standard"/>
        <c:varyColors val="0"/>
        <c:ser>
          <c:idx val="0"/>
          <c:order val="0"/>
          <c:tx>
            <c:strRef>
              <c:f>'Databuffet (53)'!$B$6</c:f>
              <c:strCache>
                <c:ptCount val="1"/>
                <c:pt idx="0">
                  <c:v>New SF Home Sales (R)</c:v>
                </c:pt>
              </c:strCache>
            </c:strRef>
          </c:tx>
          <c:spPr>
            <a:ln w="28575" cap="rnd">
              <a:solidFill>
                <a:srgbClr val="427730"/>
              </a:solidFill>
              <a:round/>
            </a:ln>
            <a:effectLst/>
          </c:spPr>
          <c:marker>
            <c:symbol val="none"/>
          </c:marker>
          <c:cat>
            <c:strRef>
              <c:f>'Databuffet (53)'!$A$463:$A$692</c:f>
              <c:strCache>
                <c:ptCount val="229"/>
                <c:pt idx="0">
                  <c:v>'06</c:v>
                </c:pt>
                <c:pt idx="12">
                  <c:v>'07</c:v>
                </c:pt>
                <c:pt idx="24">
                  <c:v>'08</c:v>
                </c:pt>
                <c:pt idx="36">
                  <c:v>'09</c:v>
                </c:pt>
                <c:pt idx="48">
                  <c:v>'10</c:v>
                </c:pt>
                <c:pt idx="60">
                  <c:v>'11</c:v>
                </c:pt>
                <c:pt idx="72">
                  <c:v>'12</c:v>
                </c:pt>
                <c:pt idx="84">
                  <c:v>'13</c:v>
                </c:pt>
                <c:pt idx="96">
                  <c:v>'14</c:v>
                </c:pt>
                <c:pt idx="108">
                  <c:v>'15</c:v>
                </c:pt>
                <c:pt idx="120">
                  <c:v>'16</c:v>
                </c:pt>
                <c:pt idx="132">
                  <c:v>'17</c:v>
                </c:pt>
                <c:pt idx="144">
                  <c:v>'18</c:v>
                </c:pt>
                <c:pt idx="156">
                  <c:v>'19</c:v>
                </c:pt>
                <c:pt idx="168">
                  <c:v>'20</c:v>
                </c:pt>
                <c:pt idx="180">
                  <c:v>'21</c:v>
                </c:pt>
                <c:pt idx="192">
                  <c:v>'22</c:v>
                </c:pt>
                <c:pt idx="204">
                  <c:v>'23</c:v>
                </c:pt>
                <c:pt idx="216">
                  <c:v>'24</c:v>
                </c:pt>
                <c:pt idx="228">
                  <c:v>'25</c:v>
                </c:pt>
              </c:strCache>
            </c:strRef>
          </c:cat>
          <c:val>
            <c:numRef>
              <c:f>'Databuffet (53)'!$B$463:$B$692</c:f>
              <c:numCache>
                <c:formatCode>General</c:formatCode>
                <c:ptCount val="230"/>
                <c:pt idx="0">
                  <c:v>1209</c:v>
                </c:pt>
                <c:pt idx="1">
                  <c:v>1158</c:v>
                </c:pt>
                <c:pt idx="2">
                  <c:v>1117</c:v>
                </c:pt>
                <c:pt idx="3">
                  <c:v>1100</c:v>
                </c:pt>
                <c:pt idx="4">
                  <c:v>1108.3333333333301</c:v>
                </c:pt>
                <c:pt idx="5">
                  <c:v>1094.3333333333301</c:v>
                </c:pt>
                <c:pt idx="6">
                  <c:v>1041.6666666666699</c:v>
                </c:pt>
                <c:pt idx="7">
                  <c:v>1024.6666666666699</c:v>
                </c:pt>
                <c:pt idx="8">
                  <c:v>1005.33333333333</c:v>
                </c:pt>
                <c:pt idx="9">
                  <c:v>997.33333333333303</c:v>
                </c:pt>
                <c:pt idx="10">
                  <c:v>986.66666666666697</c:v>
                </c:pt>
                <c:pt idx="11">
                  <c:v>980.66666666666697</c:v>
                </c:pt>
                <c:pt idx="12">
                  <c:v>964</c:v>
                </c:pt>
                <c:pt idx="13">
                  <c:v>905.66666666666697</c:v>
                </c:pt>
                <c:pt idx="14">
                  <c:v>850.66666666666697</c:v>
                </c:pt>
                <c:pt idx="15">
                  <c:v>849.33333333333303</c:v>
                </c:pt>
                <c:pt idx="16">
                  <c:v>854</c:v>
                </c:pt>
                <c:pt idx="17">
                  <c:v>840.66666666666697</c:v>
                </c:pt>
                <c:pt idx="18">
                  <c:v>804.33333333333303</c:v>
                </c:pt>
                <c:pt idx="19">
                  <c:v>756.66666666666697</c:v>
                </c:pt>
                <c:pt idx="20">
                  <c:v>721</c:v>
                </c:pt>
                <c:pt idx="21">
                  <c:v>704</c:v>
                </c:pt>
                <c:pt idx="22">
                  <c:v>684.66666666666697</c:v>
                </c:pt>
                <c:pt idx="23">
                  <c:v>662.33333333333303</c:v>
                </c:pt>
                <c:pt idx="24">
                  <c:v>629</c:v>
                </c:pt>
                <c:pt idx="25">
                  <c:v>613</c:v>
                </c:pt>
                <c:pt idx="26">
                  <c:v>585</c:v>
                </c:pt>
                <c:pt idx="27">
                  <c:v>554.66666666666697</c:v>
                </c:pt>
                <c:pt idx="28">
                  <c:v>525</c:v>
                </c:pt>
                <c:pt idx="29">
                  <c:v>509</c:v>
                </c:pt>
                <c:pt idx="30">
                  <c:v>489.33333333333297</c:v>
                </c:pt>
                <c:pt idx="31">
                  <c:v>466.33333333333297</c:v>
                </c:pt>
                <c:pt idx="32">
                  <c:v>448.33333333333297</c:v>
                </c:pt>
                <c:pt idx="33">
                  <c:v>420.33333333333297</c:v>
                </c:pt>
                <c:pt idx="34">
                  <c:v>405</c:v>
                </c:pt>
                <c:pt idx="35">
                  <c:v>386.33333333333297</c:v>
                </c:pt>
                <c:pt idx="36">
                  <c:v>367.33333333333297</c:v>
                </c:pt>
                <c:pt idx="37">
                  <c:v>361.66666666666703</c:v>
                </c:pt>
                <c:pt idx="38">
                  <c:v>349</c:v>
                </c:pt>
                <c:pt idx="39">
                  <c:v>349.33333333333297</c:v>
                </c:pt>
                <c:pt idx="40">
                  <c:v>350.66666666666703</c:v>
                </c:pt>
                <c:pt idx="41">
                  <c:v>368.66666666666703</c:v>
                </c:pt>
                <c:pt idx="42">
                  <c:v>393.33333333333297</c:v>
                </c:pt>
                <c:pt idx="43">
                  <c:v>407.33333333333297</c:v>
                </c:pt>
                <c:pt idx="44">
                  <c:v>405</c:v>
                </c:pt>
                <c:pt idx="45">
                  <c:v>400</c:v>
                </c:pt>
                <c:pt idx="46">
                  <c:v>385.66666666666703</c:v>
                </c:pt>
                <c:pt idx="47">
                  <c:v>374.33333333333297</c:v>
                </c:pt>
                <c:pt idx="48">
                  <c:v>357.33333333333297</c:v>
                </c:pt>
                <c:pt idx="49">
                  <c:v>344.33333333333297</c:v>
                </c:pt>
                <c:pt idx="50">
                  <c:v>354</c:v>
                </c:pt>
                <c:pt idx="51">
                  <c:v>379.66666666666703</c:v>
                </c:pt>
                <c:pt idx="52">
                  <c:v>361</c:v>
                </c:pt>
                <c:pt idx="53">
                  <c:v>335.66666666666703</c:v>
                </c:pt>
                <c:pt idx="54">
                  <c:v>289.33333333333297</c:v>
                </c:pt>
                <c:pt idx="55">
                  <c:v>290</c:v>
                </c:pt>
                <c:pt idx="56">
                  <c:v>294</c:v>
                </c:pt>
                <c:pt idx="57">
                  <c:v>296.66666666666703</c:v>
                </c:pt>
                <c:pt idx="58">
                  <c:v>298.33333333333297</c:v>
                </c:pt>
                <c:pt idx="59">
                  <c:v>301.33333333333297</c:v>
                </c:pt>
                <c:pt idx="60">
                  <c:v>306.66666666666703</c:v>
                </c:pt>
                <c:pt idx="61">
                  <c:v>301</c:v>
                </c:pt>
                <c:pt idx="62">
                  <c:v>292.33333333333297</c:v>
                </c:pt>
                <c:pt idx="63">
                  <c:v>293.33333333333297</c:v>
                </c:pt>
                <c:pt idx="64">
                  <c:v>305</c:v>
                </c:pt>
                <c:pt idx="65">
                  <c:v>305.33333333333297</c:v>
                </c:pt>
                <c:pt idx="66">
                  <c:v>300.66666666666703</c:v>
                </c:pt>
                <c:pt idx="67">
                  <c:v>298.66666666666703</c:v>
                </c:pt>
                <c:pt idx="68">
                  <c:v>299.66666666666703</c:v>
                </c:pt>
                <c:pt idx="69">
                  <c:v>306.33333333333297</c:v>
                </c:pt>
                <c:pt idx="70">
                  <c:v>316</c:v>
                </c:pt>
                <c:pt idx="71">
                  <c:v>328.33333333333297</c:v>
                </c:pt>
                <c:pt idx="72">
                  <c:v>334.66666666666703</c:v>
                </c:pt>
                <c:pt idx="73">
                  <c:v>347.33333333333297</c:v>
                </c:pt>
                <c:pt idx="74">
                  <c:v>351.66666666666703</c:v>
                </c:pt>
                <c:pt idx="75">
                  <c:v>358</c:v>
                </c:pt>
                <c:pt idx="76">
                  <c:v>359.33333333333297</c:v>
                </c:pt>
                <c:pt idx="77">
                  <c:v>361.33333333333297</c:v>
                </c:pt>
                <c:pt idx="78">
                  <c:v>366.33333333333297</c:v>
                </c:pt>
                <c:pt idx="79">
                  <c:v>368</c:v>
                </c:pt>
                <c:pt idx="80">
                  <c:v>376.33333333333297</c:v>
                </c:pt>
                <c:pt idx="81">
                  <c:v>372.66666666666703</c:v>
                </c:pt>
                <c:pt idx="82">
                  <c:v>378.33333333333297</c:v>
                </c:pt>
                <c:pt idx="83">
                  <c:v>383</c:v>
                </c:pt>
                <c:pt idx="84">
                  <c:v>412.33333333333297</c:v>
                </c:pt>
                <c:pt idx="85">
                  <c:v>430.66666666666703</c:v>
                </c:pt>
                <c:pt idx="86">
                  <c:v>445.66666666666703</c:v>
                </c:pt>
                <c:pt idx="87">
                  <c:v>444</c:v>
                </c:pt>
                <c:pt idx="88">
                  <c:v>437.66666666666703</c:v>
                </c:pt>
                <c:pt idx="89">
                  <c:v>446.33333333333297</c:v>
                </c:pt>
                <c:pt idx="90">
                  <c:v>424.33333333333297</c:v>
                </c:pt>
                <c:pt idx="91">
                  <c:v>408.66666666666703</c:v>
                </c:pt>
                <c:pt idx="92">
                  <c:v>386.33333333333297</c:v>
                </c:pt>
                <c:pt idx="93">
                  <c:v>409.33333333333297</c:v>
                </c:pt>
                <c:pt idx="94">
                  <c:v>431</c:v>
                </c:pt>
                <c:pt idx="95">
                  <c:v>441</c:v>
                </c:pt>
                <c:pt idx="96">
                  <c:v>440.66666666666703</c:v>
                </c:pt>
                <c:pt idx="97">
                  <c:v>432</c:v>
                </c:pt>
                <c:pt idx="98">
                  <c:v>422.66666666666703</c:v>
                </c:pt>
                <c:pt idx="99">
                  <c:v>409.33333333333297</c:v>
                </c:pt>
                <c:pt idx="100">
                  <c:v>419.66666666666703</c:v>
                </c:pt>
                <c:pt idx="101">
                  <c:v>424</c:v>
                </c:pt>
                <c:pt idx="102">
                  <c:v>423.66666666666703</c:v>
                </c:pt>
                <c:pt idx="103">
                  <c:v>425.33333333333297</c:v>
                </c:pt>
                <c:pt idx="104">
                  <c:v>442.66666666666703</c:v>
                </c:pt>
                <c:pt idx="105">
                  <c:v>467.33333333333297</c:v>
                </c:pt>
                <c:pt idx="106">
                  <c:v>462.66666666666703</c:v>
                </c:pt>
                <c:pt idx="107">
                  <c:v>471.66666666666703</c:v>
                </c:pt>
                <c:pt idx="108">
                  <c:v>484.66666666666703</c:v>
                </c:pt>
                <c:pt idx="109">
                  <c:v>517.33333333333303</c:v>
                </c:pt>
                <c:pt idx="110">
                  <c:v>511.66666666666703</c:v>
                </c:pt>
                <c:pt idx="111">
                  <c:v>507.33333333333297</c:v>
                </c:pt>
                <c:pt idx="112">
                  <c:v>494.66666666666703</c:v>
                </c:pt>
                <c:pt idx="113">
                  <c:v>494.66666666666703</c:v>
                </c:pt>
                <c:pt idx="114">
                  <c:v>496</c:v>
                </c:pt>
                <c:pt idx="115">
                  <c:v>501.33333333333297</c:v>
                </c:pt>
                <c:pt idx="116">
                  <c:v>493.33333333333297</c:v>
                </c:pt>
                <c:pt idx="117">
                  <c:v>485.33333333333297</c:v>
                </c:pt>
                <c:pt idx="118">
                  <c:v>480.66666666666703</c:v>
                </c:pt>
                <c:pt idx="119">
                  <c:v>510.66666666666703</c:v>
                </c:pt>
                <c:pt idx="120">
                  <c:v>518.33333333333303</c:v>
                </c:pt>
                <c:pt idx="121">
                  <c:v>522.66666666666697</c:v>
                </c:pt>
                <c:pt idx="122">
                  <c:v>518</c:v>
                </c:pt>
                <c:pt idx="123">
                  <c:v>541.66666666666697</c:v>
                </c:pt>
                <c:pt idx="124">
                  <c:v>559.66666666666697</c:v>
                </c:pt>
                <c:pt idx="125">
                  <c:v>568</c:v>
                </c:pt>
                <c:pt idx="126">
                  <c:v>585.33333333333303</c:v>
                </c:pt>
                <c:pt idx="127">
                  <c:v>586.66666666666697</c:v>
                </c:pt>
                <c:pt idx="128">
                  <c:v>587</c:v>
                </c:pt>
                <c:pt idx="129">
                  <c:v>569.33333333333303</c:v>
                </c:pt>
                <c:pt idx="130">
                  <c:v>568</c:v>
                </c:pt>
                <c:pt idx="131">
                  <c:v>569</c:v>
                </c:pt>
                <c:pt idx="132">
                  <c:v>568.33333333333303</c:v>
                </c:pt>
                <c:pt idx="133">
                  <c:v>573.66666666666697</c:v>
                </c:pt>
                <c:pt idx="134">
                  <c:v>597.33333333333303</c:v>
                </c:pt>
                <c:pt idx="135">
                  <c:v>605.66666666666697</c:v>
                </c:pt>
                <c:pt idx="136">
                  <c:v>621.66666666666697</c:v>
                </c:pt>
                <c:pt idx="137">
                  <c:v>617.33333333333303</c:v>
                </c:pt>
                <c:pt idx="138">
                  <c:v>608.66666666666697</c:v>
                </c:pt>
                <c:pt idx="139">
                  <c:v>582.33333333333303</c:v>
                </c:pt>
                <c:pt idx="140">
                  <c:v>588.33333333333303</c:v>
                </c:pt>
                <c:pt idx="141">
                  <c:v>606.33333333333303</c:v>
                </c:pt>
                <c:pt idx="142">
                  <c:v>658</c:v>
                </c:pt>
                <c:pt idx="143">
                  <c:v>655.66666666666697</c:v>
                </c:pt>
                <c:pt idx="144">
                  <c:v>643.66666666666697</c:v>
                </c:pt>
                <c:pt idx="145">
                  <c:v>612.66666666666697</c:v>
                </c:pt>
                <c:pt idx="146">
                  <c:v>629</c:v>
                </c:pt>
                <c:pt idx="147">
                  <c:v>646.33333333333303</c:v>
                </c:pt>
                <c:pt idx="148">
                  <c:v>661</c:v>
                </c:pt>
                <c:pt idx="149">
                  <c:v>646.66666666666697</c:v>
                </c:pt>
                <c:pt idx="150">
                  <c:v>642</c:v>
                </c:pt>
                <c:pt idx="151">
                  <c:v>619</c:v>
                </c:pt>
                <c:pt idx="152">
                  <c:v>605.33333333333303</c:v>
                </c:pt>
                <c:pt idx="153">
                  <c:v>580.66666666666697</c:v>
                </c:pt>
                <c:pt idx="154">
                  <c:v>591.33333333333303</c:v>
                </c:pt>
                <c:pt idx="155">
                  <c:v>575</c:v>
                </c:pt>
                <c:pt idx="156">
                  <c:v>588.66666666666697</c:v>
                </c:pt>
                <c:pt idx="157">
                  <c:v>596.33333333333303</c:v>
                </c:pt>
                <c:pt idx="158">
                  <c:v>653.66666666666697</c:v>
                </c:pt>
                <c:pt idx="159">
                  <c:v>689.33333333333303</c:v>
                </c:pt>
                <c:pt idx="160">
                  <c:v>679.33333333333303</c:v>
                </c:pt>
                <c:pt idx="161">
                  <c:v>683</c:v>
                </c:pt>
                <c:pt idx="162">
                  <c:v>665</c:v>
                </c:pt>
                <c:pt idx="163">
                  <c:v>696.33333333333303</c:v>
                </c:pt>
                <c:pt idx="164">
                  <c:v>690.66666666666697</c:v>
                </c:pt>
                <c:pt idx="165">
                  <c:v>715.33333333333303</c:v>
                </c:pt>
                <c:pt idx="166">
                  <c:v>715.66666666666697</c:v>
                </c:pt>
                <c:pt idx="167">
                  <c:v>711.66666666666697</c:v>
                </c:pt>
                <c:pt idx="168">
                  <c:v>700.66666666666697</c:v>
                </c:pt>
                <c:pt idx="169">
                  <c:v>698.66666666666697</c:v>
                </c:pt>
                <c:pt idx="170">
                  <c:v>674</c:v>
                </c:pt>
                <c:pt idx="171">
                  <c:v>636.33333333333303</c:v>
                </c:pt>
                <c:pt idx="172">
                  <c:v>636.33333333333303</c:v>
                </c:pt>
                <c:pt idx="173">
                  <c:v>728</c:v>
                </c:pt>
                <c:pt idx="174">
                  <c:v>863</c:v>
                </c:pt>
                <c:pt idx="175">
                  <c:v>966</c:v>
                </c:pt>
                <c:pt idx="176">
                  <c:v>992</c:v>
                </c:pt>
                <c:pt idx="177">
                  <c:v>1008.66666666667</c:v>
                </c:pt>
                <c:pt idx="178">
                  <c:v>962.33333333333303</c:v>
                </c:pt>
                <c:pt idx="179">
                  <c:v>927.33333333333303</c:v>
                </c:pt>
                <c:pt idx="180">
                  <c:v>883</c:v>
                </c:pt>
                <c:pt idx="181">
                  <c:v>850</c:v>
                </c:pt>
                <c:pt idx="182">
                  <c:v>849</c:v>
                </c:pt>
                <c:pt idx="183">
                  <c:v>825.66666666666697</c:v>
                </c:pt>
                <c:pt idx="184">
                  <c:v>808</c:v>
                </c:pt>
                <c:pt idx="185">
                  <c:v>749.33333333333303</c:v>
                </c:pt>
                <c:pt idx="186">
                  <c:v>715.33333333333303</c:v>
                </c:pt>
                <c:pt idx="187">
                  <c:v>702.33333333333303</c:v>
                </c:pt>
                <c:pt idx="188">
                  <c:v>713.33333333333303</c:v>
                </c:pt>
                <c:pt idx="189">
                  <c:v>699.33333333333303</c:v>
                </c:pt>
                <c:pt idx="190">
                  <c:v>733.66666666666697</c:v>
                </c:pt>
                <c:pt idx="191">
                  <c:v>766</c:v>
                </c:pt>
                <c:pt idx="192">
                  <c:v>807</c:v>
                </c:pt>
                <c:pt idx="193">
                  <c:v>806.66666666666697</c:v>
                </c:pt>
                <c:pt idx="194">
                  <c:v>771.66666666666697</c:v>
                </c:pt>
                <c:pt idx="195">
                  <c:v>710.66666666666697</c:v>
                </c:pt>
                <c:pt idx="196">
                  <c:v>662.66666666666697</c:v>
                </c:pt>
                <c:pt idx="197">
                  <c:v>605.66666666666697</c:v>
                </c:pt>
                <c:pt idx="198">
                  <c:v>570.66666666666697</c:v>
                </c:pt>
                <c:pt idx="199">
                  <c:v>568.66666666666697</c:v>
                </c:pt>
                <c:pt idx="200">
                  <c:v>569.66666666666697</c:v>
                </c:pt>
                <c:pt idx="201">
                  <c:v>589.66666666666697</c:v>
                </c:pt>
                <c:pt idx="202">
                  <c:v>576</c:v>
                </c:pt>
                <c:pt idx="203">
                  <c:v>599</c:v>
                </c:pt>
                <c:pt idx="204">
                  <c:v>622.66666666666697</c:v>
                </c:pt>
                <c:pt idx="205">
                  <c:v>635.66666666666697</c:v>
                </c:pt>
                <c:pt idx="206">
                  <c:v>645.66666666666697</c:v>
                </c:pt>
                <c:pt idx="207">
                  <c:v>650.66666666666697</c:v>
                </c:pt>
                <c:pt idx="208">
                  <c:v>685</c:v>
                </c:pt>
                <c:pt idx="209">
                  <c:v>692.66666666666697</c:v>
                </c:pt>
                <c:pt idx="210">
                  <c:v>705</c:v>
                </c:pt>
                <c:pt idx="211">
                  <c:v>673.66666666666697</c:v>
                </c:pt>
                <c:pt idx="212">
                  <c:v>676</c:v>
                </c:pt>
                <c:pt idx="213">
                  <c:v>669</c:v>
                </c:pt>
                <c:pt idx="214">
                  <c:v>657.33333333333303</c:v>
                </c:pt>
                <c:pt idx="215">
                  <c:v>644.66666666666697</c:v>
                </c:pt>
                <c:pt idx="216">
                  <c:v>644.66666666666697</c:v>
                </c:pt>
                <c:pt idx="217">
                  <c:v>660.66666666666697</c:v>
                </c:pt>
                <c:pt idx="218">
                  <c:v>677</c:v>
                </c:pt>
                <c:pt idx="219">
                  <c:v>689.66666666666697</c:v>
                </c:pt>
                <c:pt idx="220">
                  <c:v>692</c:v>
                </c:pt>
                <c:pt idx="221">
                  <c:v>685</c:v>
                </c:pt>
                <c:pt idx="222">
                  <c:v>682</c:v>
                </c:pt>
                <c:pt idx="223">
                  <c:v>691.33333333333303</c:v>
                </c:pt>
                <c:pt idx="224">
                  <c:v>706.66666666666697</c:v>
                </c:pt>
                <c:pt idx="225">
                  <c:v>677</c:v>
                </c:pt>
                <c:pt idx="226">
                  <c:v>671</c:v>
                </c:pt>
                <c:pt idx="227">
                  <c:v>671.33333333333303</c:v>
                </c:pt>
                <c:pt idx="228">
                  <c:v>685</c:v>
                </c:pt>
                <c:pt idx="229">
                  <c:v>677.66666666666697</c:v>
                </c:pt>
              </c:numCache>
            </c:numRef>
          </c:val>
          <c:smooth val="0"/>
          <c:extLst>
            <c:ext xmlns:c16="http://schemas.microsoft.com/office/drawing/2014/chart" uri="{C3380CC4-5D6E-409C-BE32-E72D297353CC}">
              <c16:uniqueId val="{00000001-6CA8-4BC8-9459-0F408B702D27}"/>
            </c:ext>
          </c:extLst>
        </c:ser>
        <c:dLbls>
          <c:showLegendKey val="0"/>
          <c:showVal val="0"/>
          <c:showCatName val="0"/>
          <c:showSerName val="0"/>
          <c:showPercent val="0"/>
          <c:showBubbleSize val="0"/>
        </c:dLbls>
        <c:marker val="1"/>
        <c:smooth val="0"/>
        <c:axId val="1679182632"/>
        <c:axId val="1679181192"/>
      </c:lineChart>
      <c:catAx>
        <c:axId val="92857470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928571464"/>
        <c:crosses val="autoZero"/>
        <c:auto val="1"/>
        <c:lblAlgn val="ctr"/>
        <c:lblOffset val="100"/>
        <c:tickLblSkip val="24"/>
        <c:tickMarkSkip val="24"/>
        <c:noMultiLvlLbl val="0"/>
      </c:catAx>
      <c:valAx>
        <c:axId val="928571464"/>
        <c:scaling>
          <c:orientation val="minMax"/>
          <c:min val="3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928574704"/>
        <c:crosses val="autoZero"/>
        <c:crossBetween val="between"/>
      </c:valAx>
      <c:valAx>
        <c:axId val="1679181192"/>
        <c:scaling>
          <c:orientation val="minMax"/>
        </c:scaling>
        <c:delete val="0"/>
        <c:axPos val="r"/>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679182632"/>
        <c:crosses val="max"/>
        <c:crossBetween val="between"/>
      </c:valAx>
      <c:catAx>
        <c:axId val="1679182632"/>
        <c:scaling>
          <c:orientation val="minMax"/>
        </c:scaling>
        <c:delete val="1"/>
        <c:axPos val="b"/>
        <c:numFmt formatCode="General" sourceLinked="1"/>
        <c:majorTickMark val="out"/>
        <c:minorTickMark val="none"/>
        <c:tickLblPos val="nextTo"/>
        <c:crossAx val="1679181192"/>
        <c:crosses val="autoZero"/>
        <c:auto val="1"/>
        <c:lblAlgn val="ctr"/>
        <c:lblOffset val="100"/>
        <c:noMultiLvlLbl val="0"/>
      </c:catAx>
      <c:spPr>
        <a:noFill/>
        <a:ln>
          <a:solidFill>
            <a:schemeClr val="tx1"/>
          </a:solidFill>
        </a:ln>
        <a:effectLst/>
      </c:spPr>
    </c:plotArea>
    <c:legend>
      <c:legendPos val="b"/>
      <c:layout>
        <c:manualLayout>
          <c:xMode val="edge"/>
          <c:yMode val="edge"/>
          <c:x val="0.15638376123356865"/>
          <c:y val="9.8986061633781583E-2"/>
          <c:w val="0.68645772174216135"/>
          <c:h val="0.1432719555651108"/>
        </c:manualLayout>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solidFill>
                  <a:schemeClr val="tx1"/>
                </a:solidFill>
              </a:rPr>
              <a:t>Interest rate, %</a:t>
            </a:r>
          </a:p>
        </c:rich>
      </c:tx>
      <c:layout>
        <c:manualLayout>
          <c:xMode val="edge"/>
          <c:yMode val="edge"/>
          <c:x val="0.12633015667609795"/>
          <c:y val="0.13735189209946039"/>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3211966800648334E-2"/>
          <c:y val="0.11148098687147195"/>
          <c:w val="0.86877920315001189"/>
          <c:h val="0.75014587600398541"/>
        </c:manualLayout>
      </c:layout>
      <c:lineChart>
        <c:grouping val="standard"/>
        <c:varyColors val="0"/>
        <c:ser>
          <c:idx val="0"/>
          <c:order val="0"/>
          <c:tx>
            <c:strRef>
              <c:f>Sheet1!$B$1</c:f>
              <c:strCache>
                <c:ptCount val="1"/>
                <c:pt idx="0">
                  <c:v>3-month Treasury bill (L)</c:v>
                </c:pt>
              </c:strCache>
            </c:strRef>
          </c:tx>
          <c:spPr>
            <a:ln w="28575" cap="rnd">
              <a:solidFill>
                <a:srgbClr val="766A62"/>
              </a:solidFill>
              <a:round/>
            </a:ln>
            <a:effectLst/>
          </c:spPr>
          <c:marker>
            <c:symbol val="none"/>
          </c:marker>
          <c:cat>
            <c:strRef>
              <c:f>Sheet1!$A$14:$A$126</c:f>
              <c:strCache>
                <c:ptCount val="109"/>
                <c:pt idx="0">
                  <c:v>'16</c:v>
                </c:pt>
                <c:pt idx="12">
                  <c:v>'17</c:v>
                </c:pt>
                <c:pt idx="24">
                  <c:v>'18</c:v>
                </c:pt>
                <c:pt idx="36">
                  <c:v>'19</c:v>
                </c:pt>
                <c:pt idx="48">
                  <c:v>'20</c:v>
                </c:pt>
                <c:pt idx="60">
                  <c:v>'21</c:v>
                </c:pt>
                <c:pt idx="72">
                  <c:v>'22</c:v>
                </c:pt>
                <c:pt idx="84">
                  <c:v>'23</c:v>
                </c:pt>
                <c:pt idx="96">
                  <c:v>'24</c:v>
                </c:pt>
                <c:pt idx="108">
                  <c:v>'25</c:v>
                </c:pt>
              </c:strCache>
            </c:strRef>
          </c:cat>
          <c:val>
            <c:numRef>
              <c:f>Sheet1!$B$14:$B$126</c:f>
              <c:numCache>
                <c:formatCode>General</c:formatCode>
                <c:ptCount val="113"/>
                <c:pt idx="0">
                  <c:v>0.26</c:v>
                </c:pt>
                <c:pt idx="1">
                  <c:v>0.31</c:v>
                </c:pt>
                <c:pt idx="2">
                  <c:v>0.28999999999999998</c:v>
                </c:pt>
                <c:pt idx="3">
                  <c:v>0.23</c:v>
                </c:pt>
                <c:pt idx="4">
                  <c:v>0.27</c:v>
                </c:pt>
                <c:pt idx="5">
                  <c:v>0.27</c:v>
                </c:pt>
                <c:pt idx="6">
                  <c:v>0.3</c:v>
                </c:pt>
                <c:pt idx="7">
                  <c:v>0.3</c:v>
                </c:pt>
                <c:pt idx="8">
                  <c:v>0.28999999999999998</c:v>
                </c:pt>
                <c:pt idx="9">
                  <c:v>0.33</c:v>
                </c:pt>
                <c:pt idx="10">
                  <c:v>0.45</c:v>
                </c:pt>
                <c:pt idx="11">
                  <c:v>0.51</c:v>
                </c:pt>
                <c:pt idx="12">
                  <c:v>0.51</c:v>
                </c:pt>
                <c:pt idx="13">
                  <c:v>0.52</c:v>
                </c:pt>
                <c:pt idx="14">
                  <c:v>0.74</c:v>
                </c:pt>
                <c:pt idx="15">
                  <c:v>0.8</c:v>
                </c:pt>
                <c:pt idx="16">
                  <c:v>0.89</c:v>
                </c:pt>
                <c:pt idx="17">
                  <c:v>0.98</c:v>
                </c:pt>
                <c:pt idx="18">
                  <c:v>1.07</c:v>
                </c:pt>
                <c:pt idx="19">
                  <c:v>1.01</c:v>
                </c:pt>
                <c:pt idx="20">
                  <c:v>1.03</c:v>
                </c:pt>
                <c:pt idx="21">
                  <c:v>1.07</c:v>
                </c:pt>
                <c:pt idx="22">
                  <c:v>1.23</c:v>
                </c:pt>
                <c:pt idx="23">
                  <c:v>1.32</c:v>
                </c:pt>
                <c:pt idx="24">
                  <c:v>1.41</c:v>
                </c:pt>
                <c:pt idx="25">
                  <c:v>1.57</c:v>
                </c:pt>
                <c:pt idx="26">
                  <c:v>1.7</c:v>
                </c:pt>
                <c:pt idx="27">
                  <c:v>1.76</c:v>
                </c:pt>
                <c:pt idx="28">
                  <c:v>1.86</c:v>
                </c:pt>
                <c:pt idx="29">
                  <c:v>1.9</c:v>
                </c:pt>
                <c:pt idx="30">
                  <c:v>1.96</c:v>
                </c:pt>
                <c:pt idx="31">
                  <c:v>2.0299999999999998</c:v>
                </c:pt>
                <c:pt idx="32">
                  <c:v>2.13</c:v>
                </c:pt>
                <c:pt idx="33">
                  <c:v>2.25</c:v>
                </c:pt>
                <c:pt idx="34">
                  <c:v>2.33</c:v>
                </c:pt>
                <c:pt idx="35">
                  <c:v>2.37</c:v>
                </c:pt>
                <c:pt idx="36">
                  <c:v>2.37</c:v>
                </c:pt>
                <c:pt idx="37">
                  <c:v>2.39</c:v>
                </c:pt>
                <c:pt idx="38">
                  <c:v>2.4</c:v>
                </c:pt>
                <c:pt idx="39">
                  <c:v>2.38</c:v>
                </c:pt>
                <c:pt idx="40">
                  <c:v>2.35</c:v>
                </c:pt>
                <c:pt idx="41">
                  <c:v>2.17</c:v>
                </c:pt>
                <c:pt idx="42">
                  <c:v>2.1</c:v>
                </c:pt>
                <c:pt idx="43">
                  <c:v>1.95</c:v>
                </c:pt>
                <c:pt idx="44">
                  <c:v>1.89</c:v>
                </c:pt>
                <c:pt idx="45">
                  <c:v>1.65</c:v>
                </c:pt>
                <c:pt idx="46">
                  <c:v>1.54</c:v>
                </c:pt>
                <c:pt idx="47">
                  <c:v>1.54</c:v>
                </c:pt>
                <c:pt idx="48">
                  <c:v>1.52</c:v>
                </c:pt>
                <c:pt idx="49">
                  <c:v>1.52</c:v>
                </c:pt>
                <c:pt idx="50">
                  <c:v>0.28999999999999998</c:v>
                </c:pt>
                <c:pt idx="51">
                  <c:v>0.14000000000000001</c:v>
                </c:pt>
                <c:pt idx="52">
                  <c:v>0.13</c:v>
                </c:pt>
                <c:pt idx="53">
                  <c:v>0.16</c:v>
                </c:pt>
                <c:pt idx="54">
                  <c:v>0.13</c:v>
                </c:pt>
                <c:pt idx="55">
                  <c:v>0.1</c:v>
                </c:pt>
                <c:pt idx="56">
                  <c:v>0.11</c:v>
                </c:pt>
                <c:pt idx="57">
                  <c:v>0.1</c:v>
                </c:pt>
                <c:pt idx="58">
                  <c:v>0.09</c:v>
                </c:pt>
                <c:pt idx="59">
                  <c:v>0.09</c:v>
                </c:pt>
                <c:pt idx="60">
                  <c:v>0.08</c:v>
                </c:pt>
                <c:pt idx="61">
                  <c:v>0.04</c:v>
                </c:pt>
                <c:pt idx="62">
                  <c:v>0.03</c:v>
                </c:pt>
                <c:pt idx="63">
                  <c:v>0.02</c:v>
                </c:pt>
                <c:pt idx="64">
                  <c:v>0.02</c:v>
                </c:pt>
                <c:pt idx="65">
                  <c:v>0.04</c:v>
                </c:pt>
                <c:pt idx="66">
                  <c:v>0.05</c:v>
                </c:pt>
                <c:pt idx="67">
                  <c:v>0.05</c:v>
                </c:pt>
                <c:pt idx="68">
                  <c:v>0.04</c:v>
                </c:pt>
                <c:pt idx="69">
                  <c:v>0.05</c:v>
                </c:pt>
                <c:pt idx="70">
                  <c:v>0.05</c:v>
                </c:pt>
                <c:pt idx="71">
                  <c:v>0.06</c:v>
                </c:pt>
                <c:pt idx="72">
                  <c:v>0.15</c:v>
                </c:pt>
                <c:pt idx="73">
                  <c:v>0.33</c:v>
                </c:pt>
                <c:pt idx="74">
                  <c:v>0.44</c:v>
                </c:pt>
                <c:pt idx="75">
                  <c:v>0.76</c:v>
                </c:pt>
                <c:pt idx="76">
                  <c:v>0.98</c:v>
                </c:pt>
                <c:pt idx="77">
                  <c:v>1.49</c:v>
                </c:pt>
                <c:pt idx="78">
                  <c:v>2.23</c:v>
                </c:pt>
                <c:pt idx="79">
                  <c:v>2.63</c:v>
                </c:pt>
                <c:pt idx="80">
                  <c:v>3.13</c:v>
                </c:pt>
                <c:pt idx="81">
                  <c:v>3.72</c:v>
                </c:pt>
                <c:pt idx="82">
                  <c:v>4.1500000000000004</c:v>
                </c:pt>
                <c:pt idx="83">
                  <c:v>4.25</c:v>
                </c:pt>
                <c:pt idx="84">
                  <c:v>4.54</c:v>
                </c:pt>
                <c:pt idx="85">
                  <c:v>4.6500000000000004</c:v>
                </c:pt>
                <c:pt idx="86">
                  <c:v>4.6900000000000004</c:v>
                </c:pt>
                <c:pt idx="87">
                  <c:v>4.92</c:v>
                </c:pt>
                <c:pt idx="88">
                  <c:v>5.14</c:v>
                </c:pt>
                <c:pt idx="89">
                  <c:v>5.16</c:v>
                </c:pt>
                <c:pt idx="90">
                  <c:v>5.25</c:v>
                </c:pt>
                <c:pt idx="91">
                  <c:v>5.3</c:v>
                </c:pt>
                <c:pt idx="92">
                  <c:v>5.32</c:v>
                </c:pt>
                <c:pt idx="93">
                  <c:v>5.34</c:v>
                </c:pt>
                <c:pt idx="94">
                  <c:v>5.27</c:v>
                </c:pt>
                <c:pt idx="95">
                  <c:v>5.24</c:v>
                </c:pt>
                <c:pt idx="96">
                  <c:v>5.22</c:v>
                </c:pt>
                <c:pt idx="97">
                  <c:v>5.24</c:v>
                </c:pt>
                <c:pt idx="98">
                  <c:v>5.24</c:v>
                </c:pt>
                <c:pt idx="99">
                  <c:v>5.24</c:v>
                </c:pt>
                <c:pt idx="100">
                  <c:v>5.25</c:v>
                </c:pt>
                <c:pt idx="101">
                  <c:v>5.24</c:v>
                </c:pt>
                <c:pt idx="102">
                  <c:v>5.2</c:v>
                </c:pt>
                <c:pt idx="103">
                  <c:v>5.05</c:v>
                </c:pt>
                <c:pt idx="104">
                  <c:v>4.72</c:v>
                </c:pt>
                <c:pt idx="105">
                  <c:v>4.51</c:v>
                </c:pt>
                <c:pt idx="106">
                  <c:v>4.42</c:v>
                </c:pt>
                <c:pt idx="107">
                  <c:v>4.2699999999999996</c:v>
                </c:pt>
                <c:pt idx="108">
                  <c:v>4.21</c:v>
                </c:pt>
                <c:pt idx="109">
                  <c:v>4.22</c:v>
                </c:pt>
                <c:pt idx="110">
                  <c:v>4.2</c:v>
                </c:pt>
                <c:pt idx="111">
                  <c:v>4.21</c:v>
                </c:pt>
                <c:pt idx="112">
                  <c:v>4.25</c:v>
                </c:pt>
              </c:numCache>
            </c:numRef>
          </c:val>
          <c:smooth val="0"/>
          <c:extLst>
            <c:ext xmlns:c16="http://schemas.microsoft.com/office/drawing/2014/chart" uri="{C3380CC4-5D6E-409C-BE32-E72D297353CC}">
              <c16:uniqueId val="{00000000-129A-4CE3-9DE7-9114C54A6ADB}"/>
            </c:ext>
          </c:extLst>
        </c:ser>
        <c:dLbls>
          <c:showLegendKey val="0"/>
          <c:showVal val="0"/>
          <c:showCatName val="0"/>
          <c:showSerName val="0"/>
          <c:showPercent val="0"/>
          <c:showBubbleSize val="0"/>
        </c:dLbls>
        <c:marker val="1"/>
        <c:smooth val="0"/>
        <c:axId val="1314958704"/>
        <c:axId val="1277362424"/>
      </c:lineChart>
      <c:lineChart>
        <c:grouping val="standard"/>
        <c:varyColors val="0"/>
        <c:ser>
          <c:idx val="1"/>
          <c:order val="1"/>
          <c:tx>
            <c:strRef>
              <c:f>Sheet1!$C$1</c:f>
              <c:strCache>
                <c:ptCount val="1"/>
                <c:pt idx="0">
                  <c:v>10-year Treasury bond (R)</c:v>
                </c:pt>
              </c:strCache>
            </c:strRef>
          </c:tx>
          <c:spPr>
            <a:ln w="28575" cap="rnd">
              <a:solidFill>
                <a:srgbClr val="427730"/>
              </a:solidFill>
              <a:round/>
            </a:ln>
            <a:effectLst/>
          </c:spPr>
          <c:marker>
            <c:symbol val="none"/>
          </c:marker>
          <c:cat>
            <c:strRef>
              <c:f>Sheet1!$A$2:$A$111</c:f>
              <c:strCache>
                <c:ptCount val="109"/>
                <c:pt idx="0">
                  <c:v>'15</c:v>
                </c:pt>
                <c:pt idx="12">
                  <c:v>'16</c:v>
                </c:pt>
                <c:pt idx="24">
                  <c:v>'17</c:v>
                </c:pt>
                <c:pt idx="36">
                  <c:v>'18</c:v>
                </c:pt>
                <c:pt idx="48">
                  <c:v>'19</c:v>
                </c:pt>
                <c:pt idx="60">
                  <c:v>'20</c:v>
                </c:pt>
                <c:pt idx="72">
                  <c:v>'21</c:v>
                </c:pt>
                <c:pt idx="84">
                  <c:v>'22</c:v>
                </c:pt>
                <c:pt idx="96">
                  <c:v>'23</c:v>
                </c:pt>
                <c:pt idx="108">
                  <c:v>'24</c:v>
                </c:pt>
              </c:strCache>
            </c:strRef>
          </c:cat>
          <c:val>
            <c:numRef>
              <c:f>Sheet1!$C$14:$C$126</c:f>
              <c:numCache>
                <c:formatCode>General</c:formatCode>
                <c:ptCount val="113"/>
                <c:pt idx="0">
                  <c:v>2.09</c:v>
                </c:pt>
                <c:pt idx="1">
                  <c:v>1.78</c:v>
                </c:pt>
                <c:pt idx="2">
                  <c:v>1.89</c:v>
                </c:pt>
                <c:pt idx="3">
                  <c:v>1.81</c:v>
                </c:pt>
                <c:pt idx="4">
                  <c:v>1.81</c:v>
                </c:pt>
                <c:pt idx="5">
                  <c:v>1.64</c:v>
                </c:pt>
                <c:pt idx="6">
                  <c:v>1.5</c:v>
                </c:pt>
                <c:pt idx="7">
                  <c:v>1.56</c:v>
                </c:pt>
                <c:pt idx="8">
                  <c:v>1.63</c:v>
                </c:pt>
                <c:pt idx="9">
                  <c:v>1.76</c:v>
                </c:pt>
                <c:pt idx="10">
                  <c:v>2.14</c:v>
                </c:pt>
                <c:pt idx="11">
                  <c:v>2.4900000000000002</c:v>
                </c:pt>
                <c:pt idx="12">
                  <c:v>2.4300000000000002</c:v>
                </c:pt>
                <c:pt idx="13">
                  <c:v>2.42</c:v>
                </c:pt>
                <c:pt idx="14">
                  <c:v>2.48</c:v>
                </c:pt>
                <c:pt idx="15">
                  <c:v>2.2999999999999998</c:v>
                </c:pt>
                <c:pt idx="16">
                  <c:v>2.2999999999999998</c:v>
                </c:pt>
                <c:pt idx="17">
                  <c:v>2.19</c:v>
                </c:pt>
                <c:pt idx="18">
                  <c:v>2.3199999999999998</c:v>
                </c:pt>
                <c:pt idx="19">
                  <c:v>2.21</c:v>
                </c:pt>
                <c:pt idx="20">
                  <c:v>2.2000000000000002</c:v>
                </c:pt>
                <c:pt idx="21">
                  <c:v>2.36</c:v>
                </c:pt>
                <c:pt idx="22">
                  <c:v>2.35</c:v>
                </c:pt>
                <c:pt idx="23">
                  <c:v>2.4</c:v>
                </c:pt>
                <c:pt idx="24">
                  <c:v>2.58</c:v>
                </c:pt>
                <c:pt idx="25">
                  <c:v>2.86</c:v>
                </c:pt>
                <c:pt idx="26">
                  <c:v>2.84</c:v>
                </c:pt>
                <c:pt idx="27">
                  <c:v>2.87</c:v>
                </c:pt>
                <c:pt idx="28">
                  <c:v>2.98</c:v>
                </c:pt>
                <c:pt idx="29">
                  <c:v>2.91</c:v>
                </c:pt>
                <c:pt idx="30">
                  <c:v>2.89</c:v>
                </c:pt>
                <c:pt idx="31">
                  <c:v>2.89</c:v>
                </c:pt>
                <c:pt idx="32">
                  <c:v>3</c:v>
                </c:pt>
                <c:pt idx="33">
                  <c:v>3.15</c:v>
                </c:pt>
                <c:pt idx="34">
                  <c:v>3.12</c:v>
                </c:pt>
                <c:pt idx="35">
                  <c:v>2.83</c:v>
                </c:pt>
                <c:pt idx="36">
                  <c:v>2.71</c:v>
                </c:pt>
                <c:pt idx="37">
                  <c:v>2.68</c:v>
                </c:pt>
                <c:pt idx="38">
                  <c:v>2.57</c:v>
                </c:pt>
                <c:pt idx="39">
                  <c:v>2.5299999999999998</c:v>
                </c:pt>
                <c:pt idx="40">
                  <c:v>2.4</c:v>
                </c:pt>
                <c:pt idx="41">
                  <c:v>2.0699999999999998</c:v>
                </c:pt>
                <c:pt idx="42">
                  <c:v>2.06</c:v>
                </c:pt>
                <c:pt idx="43">
                  <c:v>1.63</c:v>
                </c:pt>
                <c:pt idx="44">
                  <c:v>1.7</c:v>
                </c:pt>
                <c:pt idx="45">
                  <c:v>1.71</c:v>
                </c:pt>
                <c:pt idx="46">
                  <c:v>1.81</c:v>
                </c:pt>
                <c:pt idx="47">
                  <c:v>1.86</c:v>
                </c:pt>
                <c:pt idx="48">
                  <c:v>1.76</c:v>
                </c:pt>
                <c:pt idx="49">
                  <c:v>1.5</c:v>
                </c:pt>
                <c:pt idx="50">
                  <c:v>0.87</c:v>
                </c:pt>
                <c:pt idx="51">
                  <c:v>0.66</c:v>
                </c:pt>
                <c:pt idx="52">
                  <c:v>0.67</c:v>
                </c:pt>
                <c:pt idx="53">
                  <c:v>0.73</c:v>
                </c:pt>
                <c:pt idx="54">
                  <c:v>0.62</c:v>
                </c:pt>
                <c:pt idx="55">
                  <c:v>0.65</c:v>
                </c:pt>
                <c:pt idx="56">
                  <c:v>0.68</c:v>
                </c:pt>
                <c:pt idx="57">
                  <c:v>0.79</c:v>
                </c:pt>
                <c:pt idx="58">
                  <c:v>0.87</c:v>
                </c:pt>
                <c:pt idx="59">
                  <c:v>0.93</c:v>
                </c:pt>
                <c:pt idx="60">
                  <c:v>1.08</c:v>
                </c:pt>
                <c:pt idx="61">
                  <c:v>1.26</c:v>
                </c:pt>
                <c:pt idx="62">
                  <c:v>1.61</c:v>
                </c:pt>
                <c:pt idx="63">
                  <c:v>1.64</c:v>
                </c:pt>
                <c:pt idx="64">
                  <c:v>1.62</c:v>
                </c:pt>
                <c:pt idx="65">
                  <c:v>1.52</c:v>
                </c:pt>
                <c:pt idx="66">
                  <c:v>1.32</c:v>
                </c:pt>
                <c:pt idx="67">
                  <c:v>1.28</c:v>
                </c:pt>
                <c:pt idx="68">
                  <c:v>1.37</c:v>
                </c:pt>
                <c:pt idx="69">
                  <c:v>1.58</c:v>
                </c:pt>
                <c:pt idx="70">
                  <c:v>1.56</c:v>
                </c:pt>
                <c:pt idx="71">
                  <c:v>1.47</c:v>
                </c:pt>
                <c:pt idx="72">
                  <c:v>1.76</c:v>
                </c:pt>
                <c:pt idx="73">
                  <c:v>1.93</c:v>
                </c:pt>
                <c:pt idx="74">
                  <c:v>2.13</c:v>
                </c:pt>
                <c:pt idx="75">
                  <c:v>2.75</c:v>
                </c:pt>
                <c:pt idx="76">
                  <c:v>2.9</c:v>
                </c:pt>
                <c:pt idx="77">
                  <c:v>3.14</c:v>
                </c:pt>
                <c:pt idx="78">
                  <c:v>2.9</c:v>
                </c:pt>
                <c:pt idx="79">
                  <c:v>2.9</c:v>
                </c:pt>
                <c:pt idx="80">
                  <c:v>3.52</c:v>
                </c:pt>
                <c:pt idx="81">
                  <c:v>3.98</c:v>
                </c:pt>
                <c:pt idx="82">
                  <c:v>3.89</c:v>
                </c:pt>
                <c:pt idx="83">
                  <c:v>3.62</c:v>
                </c:pt>
                <c:pt idx="84">
                  <c:v>3.53</c:v>
                </c:pt>
                <c:pt idx="85">
                  <c:v>3.75</c:v>
                </c:pt>
                <c:pt idx="86">
                  <c:v>3.66</c:v>
                </c:pt>
                <c:pt idx="87">
                  <c:v>3.46</c:v>
                </c:pt>
                <c:pt idx="88">
                  <c:v>3.57</c:v>
                </c:pt>
                <c:pt idx="89">
                  <c:v>3.75</c:v>
                </c:pt>
                <c:pt idx="90">
                  <c:v>3.9</c:v>
                </c:pt>
                <c:pt idx="91">
                  <c:v>4.17</c:v>
                </c:pt>
                <c:pt idx="92">
                  <c:v>4.38</c:v>
                </c:pt>
                <c:pt idx="93">
                  <c:v>4.8</c:v>
                </c:pt>
                <c:pt idx="94">
                  <c:v>4.5</c:v>
                </c:pt>
                <c:pt idx="95">
                  <c:v>4.0199999999999996</c:v>
                </c:pt>
                <c:pt idx="96">
                  <c:v>4.0599999999999996</c:v>
                </c:pt>
                <c:pt idx="97">
                  <c:v>4.21</c:v>
                </c:pt>
                <c:pt idx="98">
                  <c:v>4.21</c:v>
                </c:pt>
                <c:pt idx="99">
                  <c:v>4.54</c:v>
                </c:pt>
                <c:pt idx="100">
                  <c:v>4.4800000000000004</c:v>
                </c:pt>
                <c:pt idx="101">
                  <c:v>4.3099999999999996</c:v>
                </c:pt>
                <c:pt idx="102">
                  <c:v>4.25</c:v>
                </c:pt>
                <c:pt idx="103">
                  <c:v>3.87</c:v>
                </c:pt>
                <c:pt idx="104">
                  <c:v>3.72</c:v>
                </c:pt>
                <c:pt idx="105">
                  <c:v>4.0999999999999996</c:v>
                </c:pt>
                <c:pt idx="106">
                  <c:v>4.3600000000000003</c:v>
                </c:pt>
                <c:pt idx="107">
                  <c:v>4.3899999999999997</c:v>
                </c:pt>
                <c:pt idx="108">
                  <c:v>4.63</c:v>
                </c:pt>
                <c:pt idx="109">
                  <c:v>4.45</c:v>
                </c:pt>
                <c:pt idx="110">
                  <c:v>4.28</c:v>
                </c:pt>
                <c:pt idx="111">
                  <c:v>4.28</c:v>
                </c:pt>
                <c:pt idx="112">
                  <c:v>4.42</c:v>
                </c:pt>
              </c:numCache>
            </c:numRef>
          </c:val>
          <c:smooth val="0"/>
          <c:extLst>
            <c:ext xmlns:c16="http://schemas.microsoft.com/office/drawing/2014/chart" uri="{C3380CC4-5D6E-409C-BE32-E72D297353CC}">
              <c16:uniqueId val="{00000001-129A-4CE3-9DE7-9114C54A6ADB}"/>
            </c:ext>
          </c:extLst>
        </c:ser>
        <c:dLbls>
          <c:showLegendKey val="0"/>
          <c:showVal val="0"/>
          <c:showCatName val="0"/>
          <c:showSerName val="0"/>
          <c:showPercent val="0"/>
          <c:showBubbleSize val="0"/>
        </c:dLbls>
        <c:marker val="1"/>
        <c:smooth val="0"/>
        <c:axId val="1317204160"/>
        <c:axId val="1317197320"/>
      </c:lineChart>
      <c:catAx>
        <c:axId val="131495870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277362424"/>
        <c:crosses val="autoZero"/>
        <c:auto val="1"/>
        <c:lblAlgn val="ctr"/>
        <c:lblOffset val="100"/>
        <c:tickMarkSkip val="12"/>
        <c:noMultiLvlLbl val="0"/>
      </c:catAx>
      <c:valAx>
        <c:axId val="1277362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314958704"/>
        <c:crosses val="autoZero"/>
        <c:crossBetween val="between"/>
      </c:valAx>
      <c:valAx>
        <c:axId val="1317197320"/>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317204160"/>
        <c:crosses val="max"/>
        <c:crossBetween val="between"/>
      </c:valAx>
      <c:catAx>
        <c:axId val="1317204160"/>
        <c:scaling>
          <c:orientation val="minMax"/>
        </c:scaling>
        <c:delete val="1"/>
        <c:axPos val="b"/>
        <c:numFmt formatCode="General" sourceLinked="1"/>
        <c:majorTickMark val="out"/>
        <c:minorTickMark val="none"/>
        <c:tickLblPos val="nextTo"/>
        <c:crossAx val="1317197320"/>
        <c:crosses val="autoZero"/>
        <c:auto val="1"/>
        <c:lblAlgn val="ctr"/>
        <c:lblOffset val="100"/>
        <c:noMultiLvlLbl val="0"/>
      </c:catAx>
      <c:spPr>
        <a:noFill/>
        <a:ln>
          <a:solidFill>
            <a:schemeClr val="tx1"/>
          </a:solidFill>
        </a:ln>
        <a:effectLst/>
      </c:spPr>
    </c:plotArea>
    <c:legend>
      <c:legendPos val="b"/>
      <c:layout>
        <c:manualLayout>
          <c:xMode val="edge"/>
          <c:yMode val="edge"/>
          <c:x val="4.2739056019965554E-2"/>
          <c:y val="0.22525285665049444"/>
          <c:w val="0.68750589258613826"/>
          <c:h val="7.7389178835324562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0.46823</cdr:x>
      <cdr:y>0.23959</cdr:y>
    </cdr:from>
    <cdr:to>
      <cdr:x>0.81077</cdr:x>
      <cdr:y>0.4027</cdr:y>
    </cdr:to>
    <cdr:sp macro="" textlink="">
      <cdr:nvSpPr>
        <cdr:cNvPr id="2" name="TextBox 1">
          <a:extLst xmlns:a="http://schemas.openxmlformats.org/drawingml/2006/main">
            <a:ext uri="{FF2B5EF4-FFF2-40B4-BE49-F238E27FC236}">
              <a16:creationId xmlns:a16="http://schemas.microsoft.com/office/drawing/2014/main" id="{A5E76604-9A01-1684-139E-1C641721B6D5}"/>
            </a:ext>
          </a:extLst>
        </cdr:cNvPr>
        <cdr:cNvSpPr txBox="1"/>
      </cdr:nvSpPr>
      <cdr:spPr>
        <a:xfrm xmlns:a="http://schemas.openxmlformats.org/drawingml/2006/main">
          <a:off x="3923818" y="1232703"/>
          <a:ext cx="2870521" cy="8391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kern="1200" dirty="0"/>
            <a:t>Average monthly job growth so far in 2025 is 124,000</a:t>
          </a:r>
        </a:p>
      </cdr:txBody>
    </cdr:sp>
  </cdr:relSizeAnchor>
</c:userShapes>
</file>

<file path=ppt/drawings/drawing10.xml><?xml version="1.0" encoding="utf-8"?>
<c:userShapes xmlns:c="http://schemas.openxmlformats.org/drawingml/2006/chart">
  <cdr:relSizeAnchor xmlns:cdr="http://schemas.openxmlformats.org/drawingml/2006/chartDrawing">
    <cdr:from>
      <cdr:x>0.90711</cdr:x>
      <cdr:y>0.42215</cdr:y>
    </cdr:from>
    <cdr:to>
      <cdr:x>0.99035</cdr:x>
      <cdr:y>0.46465</cdr:y>
    </cdr:to>
    <cdr:sp macro="" textlink="">
      <cdr:nvSpPr>
        <cdr:cNvPr id="2" name="TextBox 1">
          <a:extLst xmlns:a="http://schemas.openxmlformats.org/drawingml/2006/main">
            <a:ext uri="{FF2B5EF4-FFF2-40B4-BE49-F238E27FC236}">
              <a16:creationId xmlns:a16="http://schemas.microsoft.com/office/drawing/2014/main" id="{06C72758-2803-C896-D158-8EED47C82253}"/>
            </a:ext>
          </a:extLst>
        </cdr:cNvPr>
        <cdr:cNvSpPr txBox="1"/>
      </cdr:nvSpPr>
      <cdr:spPr>
        <a:xfrm xmlns:a="http://schemas.openxmlformats.org/drawingml/2006/main">
          <a:off x="7738843" y="2292924"/>
          <a:ext cx="710213" cy="2308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i="1" kern="1200" dirty="0"/>
            <a:t>Forecast</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0.96202</cdr:y>
    </cdr:from>
    <cdr:to>
      <cdr:x>0.25211</cdr:x>
      <cdr:y>1</cdr:y>
    </cdr:to>
    <cdr:sp macro="" textlink="">
      <cdr:nvSpPr>
        <cdr:cNvPr id="3" name="TextBox 1">
          <a:extLst xmlns:a="http://schemas.openxmlformats.org/drawingml/2006/main">
            <a:ext uri="{FF2B5EF4-FFF2-40B4-BE49-F238E27FC236}">
              <a16:creationId xmlns:a16="http://schemas.microsoft.com/office/drawing/2014/main" id="{2B2399BB-BE75-7AD1-0A77-CFE6A4B191E6}"/>
            </a:ext>
          </a:extLst>
        </cdr:cNvPr>
        <cdr:cNvSpPr txBox="1"/>
      </cdr:nvSpPr>
      <cdr:spPr>
        <a:xfrm xmlns:a="http://schemas.openxmlformats.org/drawingml/2006/main">
          <a:off x="-623776" y="4929242"/>
          <a:ext cx="1990744" cy="1946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dirty="0"/>
            <a:t>Source: BLS</a:t>
          </a:r>
        </a:p>
      </cdr:txBody>
    </cdr:sp>
  </cdr:relSizeAnchor>
  <cdr:relSizeAnchor xmlns:cdr="http://schemas.openxmlformats.org/drawingml/2006/chartDrawing">
    <cdr:from>
      <cdr:x>0.77599</cdr:x>
      <cdr:y>0.19791</cdr:y>
    </cdr:from>
    <cdr:to>
      <cdr:x>0.98117</cdr:x>
      <cdr:y>0.24324</cdr:y>
    </cdr:to>
    <cdr:sp macro="" textlink="">
      <cdr:nvSpPr>
        <cdr:cNvPr id="2" name="TextBox 1">
          <a:extLst xmlns:a="http://schemas.openxmlformats.org/drawingml/2006/main">
            <a:ext uri="{FF2B5EF4-FFF2-40B4-BE49-F238E27FC236}">
              <a16:creationId xmlns:a16="http://schemas.microsoft.com/office/drawing/2014/main" id="{E4A404D7-2C3B-86A6-BF51-823E871732C2}"/>
            </a:ext>
          </a:extLst>
        </cdr:cNvPr>
        <cdr:cNvSpPr txBox="1"/>
      </cdr:nvSpPr>
      <cdr:spPr>
        <a:xfrm xmlns:a="http://schemas.openxmlformats.org/drawingml/2006/main">
          <a:off x="6620276" y="1074954"/>
          <a:ext cx="1750389" cy="24622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000" dirty="0"/>
            <a:t>Great Resignation</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0.9706</cdr:y>
    </cdr:from>
    <cdr:to>
      <cdr:x>0.22803</cdr:x>
      <cdr:y>1</cdr:y>
    </cdr:to>
    <cdr:sp macro="" textlink="">
      <cdr:nvSpPr>
        <cdr:cNvPr id="2" name="TextBox 1">
          <a:extLst xmlns:a="http://schemas.openxmlformats.org/drawingml/2006/main">
            <a:ext uri="{FF2B5EF4-FFF2-40B4-BE49-F238E27FC236}">
              <a16:creationId xmlns:a16="http://schemas.microsoft.com/office/drawing/2014/main" id="{C8BF4616-1F42-B306-E4BD-8F60B4E09A73}"/>
            </a:ext>
          </a:extLst>
        </cdr:cNvPr>
        <cdr:cNvSpPr txBox="1"/>
      </cdr:nvSpPr>
      <cdr:spPr>
        <a:xfrm xmlns:a="http://schemas.openxmlformats.org/drawingml/2006/main">
          <a:off x="0" y="5213808"/>
          <a:ext cx="1945433" cy="1579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dirty="0"/>
            <a:t>Source: BLS</a:t>
          </a:r>
        </a:p>
      </cdr:txBody>
    </cdr:sp>
  </cdr:relSizeAnchor>
</c:userShapes>
</file>

<file path=ppt/drawings/drawing4.xml><?xml version="1.0" encoding="utf-8"?>
<c:userShapes xmlns:c="http://schemas.openxmlformats.org/drawingml/2006/chart">
  <cdr:relSizeAnchor xmlns:cdr="http://schemas.openxmlformats.org/drawingml/2006/chartDrawing">
    <cdr:from>
      <cdr:x>0.07508</cdr:x>
      <cdr:y>0.54953</cdr:y>
    </cdr:from>
    <cdr:to>
      <cdr:x>0.96849</cdr:x>
      <cdr:y>0.55601</cdr:y>
    </cdr:to>
    <cdr:cxnSp macro="">
      <cdr:nvCxnSpPr>
        <cdr:cNvPr id="3" name="Straight Connector 2">
          <a:extLst xmlns:a="http://schemas.openxmlformats.org/drawingml/2006/main">
            <a:ext uri="{FF2B5EF4-FFF2-40B4-BE49-F238E27FC236}">
              <a16:creationId xmlns:a16="http://schemas.microsoft.com/office/drawing/2014/main" id="{7F82E689-95FF-7AE7-ECB5-B43812F3977A}"/>
            </a:ext>
          </a:extLst>
        </cdr:cNvPr>
        <cdr:cNvCxnSpPr/>
      </cdr:nvCxnSpPr>
      <cdr:spPr>
        <a:xfrm xmlns:a="http://schemas.openxmlformats.org/drawingml/2006/main">
          <a:off x="655638" y="3038960"/>
          <a:ext cx="7801956" cy="35802"/>
        </a:xfrm>
        <a:prstGeom xmlns:a="http://schemas.openxmlformats.org/drawingml/2006/main" prst="line">
          <a:avLst/>
        </a:prstGeom>
        <a:ln xmlns:a="http://schemas.openxmlformats.org/drawingml/2006/main" w="28575">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cdr:x>
      <cdr:y>0.9575</cdr:y>
    </cdr:from>
    <cdr:to>
      <cdr:x>0.21955</cdr:x>
      <cdr:y>1</cdr:y>
    </cdr:to>
    <cdr:sp macro="" textlink="">
      <cdr:nvSpPr>
        <cdr:cNvPr id="2" name="TextBox 6">
          <a:extLst xmlns:a="http://schemas.openxmlformats.org/drawingml/2006/main">
            <a:ext uri="{FF2B5EF4-FFF2-40B4-BE49-F238E27FC236}">
              <a16:creationId xmlns:a16="http://schemas.microsoft.com/office/drawing/2014/main" id="{27E5478B-5009-6F12-9F39-5EE7DBA30895}"/>
            </a:ext>
          </a:extLst>
        </cdr:cNvPr>
        <cdr:cNvSpPr txBox="1"/>
      </cdr:nvSpPr>
      <cdr:spPr>
        <a:xfrm xmlns:a="http://schemas.openxmlformats.org/drawingml/2006/main">
          <a:off x="0" y="5200704"/>
          <a:ext cx="1873049"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t>Source: BLS</a:t>
          </a: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0.95653</cdr:y>
    </cdr:from>
    <cdr:to>
      <cdr:x>0.22917</cdr:x>
      <cdr:y>1</cdr:y>
    </cdr:to>
    <cdr:sp macro="" textlink="">
      <cdr:nvSpPr>
        <cdr:cNvPr id="2" name="TextBox 1">
          <a:extLst xmlns:a="http://schemas.openxmlformats.org/drawingml/2006/main">
            <a:ext uri="{FF2B5EF4-FFF2-40B4-BE49-F238E27FC236}">
              <a16:creationId xmlns:a16="http://schemas.microsoft.com/office/drawing/2014/main" id="{99947F23-3EEA-2196-493D-1094E589388E}"/>
            </a:ext>
          </a:extLst>
        </cdr:cNvPr>
        <cdr:cNvSpPr txBox="1"/>
      </cdr:nvSpPr>
      <cdr:spPr>
        <a:xfrm xmlns:a="http://schemas.openxmlformats.org/drawingml/2006/main">
          <a:off x="0" y="5084468"/>
          <a:ext cx="1879301" cy="2310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kern="1200" dirty="0"/>
            <a:t>Sources: The Conference </a:t>
          </a:r>
          <a:r>
            <a:rPr lang="en-US" sz="900" kern="1200" dirty="0"/>
            <a:t>Board, NFIB</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0.9575</cdr:y>
    </cdr:from>
    <cdr:to>
      <cdr:x>0.21955</cdr:x>
      <cdr:y>1</cdr:y>
    </cdr:to>
    <cdr:sp macro="" textlink="">
      <cdr:nvSpPr>
        <cdr:cNvPr id="2" name="TextBox 6">
          <a:extLst xmlns:a="http://schemas.openxmlformats.org/drawingml/2006/main">
            <a:ext uri="{FF2B5EF4-FFF2-40B4-BE49-F238E27FC236}">
              <a16:creationId xmlns:a16="http://schemas.microsoft.com/office/drawing/2014/main" id="{EA350ED2-473C-66E5-C2BE-DD490A5D235C}"/>
            </a:ext>
          </a:extLst>
        </cdr:cNvPr>
        <cdr:cNvSpPr txBox="1"/>
      </cdr:nvSpPr>
      <cdr:spPr>
        <a:xfrm xmlns:a="http://schemas.openxmlformats.org/drawingml/2006/main">
          <a:off x="0" y="5200704"/>
          <a:ext cx="1873049"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t>Source: Federal Reserve</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0.95689</cdr:y>
    </cdr:from>
    <cdr:to>
      <cdr:x>0.32343</cdr:x>
      <cdr:y>1</cdr:y>
    </cdr:to>
    <cdr:sp macro="" textlink="">
      <cdr:nvSpPr>
        <cdr:cNvPr id="2" name="TextBox 6">
          <a:extLst xmlns:a="http://schemas.openxmlformats.org/drawingml/2006/main">
            <a:ext uri="{FF2B5EF4-FFF2-40B4-BE49-F238E27FC236}">
              <a16:creationId xmlns:a16="http://schemas.microsoft.com/office/drawing/2014/main" id="{A5640460-3B7B-9497-937E-DF8822257720}"/>
            </a:ext>
          </a:extLst>
        </cdr:cNvPr>
        <cdr:cNvSpPr txBox="1"/>
      </cdr:nvSpPr>
      <cdr:spPr>
        <a:xfrm xmlns:a="http://schemas.openxmlformats.org/drawingml/2006/main">
          <a:off x="-506412" y="5123878"/>
          <a:ext cx="2629871"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t>Sources: S&amp;P Dow Jones; SIX </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0.95761</cdr:y>
    </cdr:from>
    <cdr:to>
      <cdr:x>0.20088</cdr:x>
      <cdr:y>1</cdr:y>
    </cdr:to>
    <cdr:sp macro="" textlink="">
      <cdr:nvSpPr>
        <cdr:cNvPr id="2" name="TextBox 6">
          <a:extLst xmlns:a="http://schemas.openxmlformats.org/drawingml/2006/main">
            <a:ext uri="{FF2B5EF4-FFF2-40B4-BE49-F238E27FC236}">
              <a16:creationId xmlns:a16="http://schemas.microsoft.com/office/drawing/2014/main" id="{814E0F53-7C30-C21C-5044-E111E26B96E2}"/>
            </a:ext>
          </a:extLst>
        </cdr:cNvPr>
        <cdr:cNvSpPr txBox="1"/>
      </cdr:nvSpPr>
      <cdr:spPr>
        <a:xfrm xmlns:a="http://schemas.openxmlformats.org/drawingml/2006/main">
          <a:off x="-155448" y="5214894"/>
          <a:ext cx="1776248"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t>Sources: NAR and Census Bureau</a:t>
          </a:r>
        </a:p>
      </cdr:txBody>
    </cdr:sp>
  </cdr:relSizeAnchor>
  <cdr:relSizeAnchor xmlns:cdr="http://schemas.openxmlformats.org/drawingml/2006/chartDrawing">
    <cdr:from>
      <cdr:x>0.20797</cdr:x>
      <cdr:y>0.25012</cdr:y>
    </cdr:from>
    <cdr:to>
      <cdr:x>0.67641</cdr:x>
      <cdr:y>0.30896</cdr:y>
    </cdr:to>
    <cdr:sp macro="" textlink="">
      <cdr:nvSpPr>
        <cdr:cNvPr id="3" name="TextBox 2">
          <a:extLst xmlns:a="http://schemas.openxmlformats.org/drawingml/2006/main">
            <a:ext uri="{FF2B5EF4-FFF2-40B4-BE49-F238E27FC236}">
              <a16:creationId xmlns:a16="http://schemas.microsoft.com/office/drawing/2014/main" id="{67792202-2118-4601-0CB2-27445A07B6AA}"/>
            </a:ext>
          </a:extLst>
        </cdr:cNvPr>
        <cdr:cNvSpPr txBox="1"/>
      </cdr:nvSpPr>
      <cdr:spPr>
        <a:xfrm xmlns:a="http://schemas.openxmlformats.org/drawingml/2006/main">
          <a:off x="1774291" y="1358550"/>
          <a:ext cx="3996440" cy="3195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kern="1200" dirty="0">
              <a:solidFill>
                <a:schemeClr val="tx1"/>
              </a:solidFill>
            </a:rPr>
            <a:t>Thousands, 3-month moving average</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0.95657</cdr:y>
    </cdr:from>
    <cdr:to>
      <cdr:x>0.23553</cdr:x>
      <cdr:y>1</cdr:y>
    </cdr:to>
    <cdr:sp macro="" textlink="">
      <cdr:nvSpPr>
        <cdr:cNvPr id="2" name="TextBox 4">
          <a:extLst xmlns:a="http://schemas.openxmlformats.org/drawingml/2006/main">
            <a:ext uri="{FF2B5EF4-FFF2-40B4-BE49-F238E27FC236}">
              <a16:creationId xmlns:a16="http://schemas.microsoft.com/office/drawing/2014/main" id="{0D8D965A-FB46-EB9B-15E6-FAA47EAA4238}"/>
            </a:ext>
          </a:extLst>
        </cdr:cNvPr>
        <cdr:cNvSpPr txBox="1"/>
      </cdr:nvSpPr>
      <cdr:spPr>
        <a:xfrm xmlns:a="http://schemas.openxmlformats.org/drawingml/2006/main">
          <a:off x="-574158" y="5083613"/>
          <a:ext cx="1873049"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t>Source: Federal Reserve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134AB6-0332-4F41-A788-93AEBD66FCA3}" type="datetimeFigureOut">
              <a:rPr lang="en-US" smtClean="0"/>
              <a:t>6/16/2025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744B97-2E9A-42EC-A25B-2590DD0F7317}" type="slidenum">
              <a:rPr lang="en-US" smtClean="0"/>
              <a:t>‹#›</a:t>
            </a:fld>
            <a:endParaRPr lang="en-US"/>
          </a:p>
        </p:txBody>
      </p:sp>
    </p:spTree>
    <p:extLst>
      <p:ext uri="{BB962C8B-B14F-4D97-AF65-F5344CB8AC3E}">
        <p14:creationId xmlns:p14="http://schemas.microsoft.com/office/powerpoint/2010/main" val="380694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DD779F-FD39-43BE-B034-834A025E1CE0}" type="datetimeFigureOut">
              <a:rPr lang="en-US" smtClean="0"/>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417254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D779F-FD39-43BE-B034-834A025E1CE0}" type="datetimeFigureOut">
              <a:rPr lang="en-US" smtClean="0"/>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342316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D779F-FD39-43BE-B034-834A025E1CE0}" type="datetimeFigureOut">
              <a:rPr lang="en-US" smtClean="0"/>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3529456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3_Formal_Title Slide_Divider cop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C9D543F-823F-48CA-3D99-091F0EDC9D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Title Text"/>
          <p:cNvSpPr txBox="1">
            <a:spLocks noGrp="1"/>
          </p:cNvSpPr>
          <p:nvPr>
            <p:ph type="title"/>
          </p:nvPr>
        </p:nvSpPr>
        <p:spPr>
          <a:xfrm>
            <a:off x="372533" y="2059767"/>
            <a:ext cx="3840593" cy="3101711"/>
          </a:xfrm>
          <a:prstGeom prst="rect">
            <a:avLst/>
          </a:prstGeom>
        </p:spPr>
        <p:txBody>
          <a:bodyPr>
            <a:normAutofit/>
          </a:bodyPr>
          <a:lstStyle>
            <a:lvl1pPr>
              <a:defRPr b="0">
                <a:solidFill>
                  <a:srgbClr val="002F02"/>
                </a:solidFill>
              </a:defRPr>
            </a:lvl1pPr>
          </a:lstStyle>
          <a:p>
            <a:r>
              <a:rPr lang="en-US"/>
              <a:t>Click to edit Master title style</a:t>
            </a:r>
            <a:endParaRPr/>
          </a:p>
        </p:txBody>
      </p:sp>
    </p:spTree>
    <p:extLst>
      <p:ext uri="{BB962C8B-B14F-4D97-AF65-F5344CB8AC3E}">
        <p14:creationId xmlns:p14="http://schemas.microsoft.com/office/powerpoint/2010/main" val="258856304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D779F-FD39-43BE-B034-834A025E1CE0}" type="datetimeFigureOut">
              <a:rPr lang="en-US" smtClean="0"/>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97840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D779F-FD39-43BE-B034-834A025E1CE0}" type="datetimeFigureOut">
              <a:rPr lang="en-US" smtClean="0"/>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2222686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DD779F-FD39-43BE-B034-834A025E1CE0}" type="datetimeFigureOut">
              <a:rPr lang="en-US" smtClean="0"/>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1534937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DD779F-FD39-43BE-B034-834A025E1CE0}" type="datetimeFigureOut">
              <a:rPr lang="en-US" smtClean="0"/>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2217805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DD779F-FD39-43BE-B034-834A025E1CE0}" type="datetimeFigureOut">
              <a:rPr lang="en-US" smtClean="0"/>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1640770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D779F-FD39-43BE-B034-834A025E1CE0}" type="datetimeFigureOut">
              <a:rPr lang="en-US" smtClean="0"/>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3076103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DD779F-FD39-43BE-B034-834A025E1CE0}" type="datetimeFigureOut">
              <a:rPr lang="en-US" smtClean="0"/>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1173902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DD779F-FD39-43BE-B034-834A025E1CE0}" type="datetimeFigureOut">
              <a:rPr lang="en-US" smtClean="0"/>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06555-F853-4E48-903F-7CA547963EAF}" type="slidenum">
              <a:rPr lang="en-US" smtClean="0"/>
              <a:t>‹#›</a:t>
            </a:fld>
            <a:endParaRPr lang="en-US"/>
          </a:p>
        </p:txBody>
      </p:sp>
    </p:spTree>
    <p:extLst>
      <p:ext uri="{BB962C8B-B14F-4D97-AF65-F5344CB8AC3E}">
        <p14:creationId xmlns:p14="http://schemas.microsoft.com/office/powerpoint/2010/main" val="207890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D779F-FD39-43BE-B034-834A025E1CE0}" type="datetimeFigureOut">
              <a:rPr lang="en-US" smtClean="0"/>
              <a:t>6/16/2025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06555-F853-4E48-903F-7CA547963EAF}" type="slidenum">
              <a:rPr lang="en-US" smtClean="0"/>
              <a:t>‹#›</a:t>
            </a:fld>
            <a:endParaRPr lang="en-US"/>
          </a:p>
        </p:txBody>
      </p:sp>
      <p:sp>
        <p:nvSpPr>
          <p:cNvPr id="8" name="TextBox 7">
            <a:extLst>
              <a:ext uri="{FF2B5EF4-FFF2-40B4-BE49-F238E27FC236}">
                <a16:creationId xmlns:a16="http://schemas.microsoft.com/office/drawing/2014/main" id="{AB704E3A-CAD3-9A29-834F-AAFB213DF5F7}"/>
              </a:ext>
            </a:extLst>
          </p:cNvPr>
          <p:cNvSpPr txBox="1"/>
          <p:nvPr>
            <p:extLst>
              <p:ext uri="{1162E1C5-73C7-4A58-AE30-91384D911F3F}">
                <p184:classification xmlns:p184="http://schemas.microsoft.com/office/powerpoint/2018/4/main" val="ftr"/>
              </p:ext>
            </p:extLst>
          </p:nvPr>
        </p:nvSpPr>
        <p:spPr>
          <a:xfrm>
            <a:off x="4417187" y="6642100"/>
            <a:ext cx="33813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Public</a:t>
            </a:r>
          </a:p>
        </p:txBody>
      </p:sp>
    </p:spTree>
    <p:extLst>
      <p:ext uri="{BB962C8B-B14F-4D97-AF65-F5344CB8AC3E}">
        <p14:creationId xmlns:p14="http://schemas.microsoft.com/office/powerpoint/2010/main" val="869034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finra.org/" TargetMode="External"/><Relationship Id="rId2" Type="http://schemas.openxmlformats.org/officeDocument/2006/relationships/hyperlink" Target="https://www.huntington.com/Personal/Investments-Overview/disclosures" TargetMode="Externa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sipc.org/" TargetMode="Externa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52EAF-AD22-D15C-24E6-4B0E42507A16}"/>
              </a:ext>
            </a:extLst>
          </p:cNvPr>
          <p:cNvSpPr>
            <a:spLocks noGrp="1"/>
          </p:cNvSpPr>
          <p:nvPr>
            <p:ph type="title"/>
          </p:nvPr>
        </p:nvSpPr>
        <p:spPr>
          <a:xfrm>
            <a:off x="731406" y="1012202"/>
            <a:ext cx="6213924" cy="3101711"/>
          </a:xfrm>
        </p:spPr>
        <p:txBody>
          <a:bodyPr>
            <a:normAutofit fontScale="90000"/>
          </a:bodyPr>
          <a:lstStyle/>
          <a:p>
            <a:br>
              <a:rPr lang="en-US" sz="3300" b="1" dirty="0"/>
            </a:br>
            <a:br>
              <a:rPr lang="en-US" sz="3300" b="1" dirty="0"/>
            </a:br>
            <a:r>
              <a:rPr lang="en-US" sz="3300" b="1" dirty="0"/>
              <a:t>FEI Pittsburgh</a:t>
            </a:r>
            <a:br>
              <a:rPr lang="en-US" b="1" dirty="0"/>
            </a:br>
            <a:br>
              <a:rPr lang="en-US" b="1" dirty="0"/>
            </a:br>
            <a:br>
              <a:rPr lang="en-US" b="1" dirty="0"/>
            </a:br>
            <a:br>
              <a:rPr lang="en-US" b="1" dirty="0"/>
            </a:br>
            <a:r>
              <a:rPr lang="en-US" b="1" i="1" dirty="0">
                <a:solidFill>
                  <a:srgbClr val="339933"/>
                </a:solidFill>
              </a:rPr>
              <a:t>Economic Outlook</a:t>
            </a:r>
            <a:br>
              <a:rPr lang="en-US" dirty="0"/>
            </a:br>
            <a:r>
              <a:rPr lang="en-US" dirty="0"/>
              <a:t> </a:t>
            </a:r>
            <a:br>
              <a:rPr lang="en-US" dirty="0"/>
            </a:br>
            <a:br>
              <a:rPr lang="en-US" sz="2000" dirty="0"/>
            </a:br>
            <a:r>
              <a:rPr lang="en-US" sz="2200" dirty="0"/>
              <a:t>Olu Omodunbi, PhD</a:t>
            </a:r>
            <a:br>
              <a:rPr lang="en-US" sz="2200" dirty="0"/>
            </a:br>
            <a:r>
              <a:rPr lang="en-US" sz="2200" dirty="0"/>
              <a:t>Chief Economist</a:t>
            </a:r>
            <a:br>
              <a:rPr lang="en-US" sz="2000" dirty="0"/>
            </a:br>
            <a:br>
              <a:rPr lang="en-US" sz="2200" dirty="0"/>
            </a:br>
            <a:r>
              <a:rPr lang="en-US" sz="2200" dirty="0"/>
              <a:t>Chief Investment Office</a:t>
            </a:r>
            <a:br>
              <a:rPr lang="en-US" sz="2200" dirty="0"/>
            </a:br>
            <a:r>
              <a:rPr lang="en-US" sz="2200" dirty="0"/>
              <a:t>Huntington Private Bank</a:t>
            </a:r>
            <a:br>
              <a:rPr lang="en-US" sz="2200" dirty="0"/>
            </a:br>
            <a:r>
              <a:rPr lang="en-US" sz="2200" dirty="0"/>
              <a:t>June 16, 2025</a:t>
            </a:r>
          </a:p>
        </p:txBody>
      </p:sp>
    </p:spTree>
    <p:extLst>
      <p:ext uri="{BB962C8B-B14F-4D97-AF65-F5344CB8AC3E}">
        <p14:creationId xmlns:p14="http://schemas.microsoft.com/office/powerpoint/2010/main" val="103429045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B0062-F22C-033E-63D6-341FC9EE372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9050006-4B23-FA7A-7F11-E405676C93A5}"/>
              </a:ext>
            </a:extLst>
          </p:cNvPr>
          <p:cNvSpPr txBox="1"/>
          <p:nvPr/>
        </p:nvSpPr>
        <p:spPr>
          <a:xfrm>
            <a:off x="1325176" y="455538"/>
            <a:ext cx="11748537"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lang="en-US" sz="2800" b="1" dirty="0">
                <a:solidFill>
                  <a:srgbClr val="000000"/>
                </a:solidFill>
                <a:latin typeface="Univers" panose="020F0502020204030204" pitchFamily="34" charset="0"/>
                <a:sym typeface="Calibri"/>
              </a:rPr>
              <a:t>Fed Does Not Have to Respond Now</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D03AC54A-8FE6-A61B-E38B-1775114C5B6E}"/>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2" name="Chart 1">
            <a:extLst>
              <a:ext uri="{FF2B5EF4-FFF2-40B4-BE49-F238E27FC236}">
                <a16:creationId xmlns:a16="http://schemas.microsoft.com/office/drawing/2014/main" id="{0D638412-3B59-4DB0-66E5-0A94066D7142}"/>
              </a:ext>
            </a:extLst>
          </p:cNvPr>
          <p:cNvGraphicFramePr>
            <a:graphicFrameLocks/>
          </p:cNvGraphicFramePr>
          <p:nvPr>
            <p:extLst>
              <p:ext uri="{D42A27DB-BD31-4B8C-83A1-F6EECF244321}">
                <p14:modId xmlns:p14="http://schemas.microsoft.com/office/powerpoint/2010/main" val="1041055939"/>
              </p:ext>
            </p:extLst>
          </p:nvPr>
        </p:nvGraphicFramePr>
        <p:xfrm>
          <a:off x="347330" y="905256"/>
          <a:ext cx="8531494"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1044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0F0252-605E-6194-FC79-5D96A4373D2A}"/>
              </a:ext>
            </a:extLst>
          </p:cNvPr>
          <p:cNvSpPr txBox="1"/>
          <p:nvPr/>
        </p:nvSpPr>
        <p:spPr>
          <a:xfrm>
            <a:off x="575493" y="436914"/>
            <a:ext cx="9387840"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Moderate Economic Growth Expected in 2025</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8FA57F85-669D-6637-EC8A-F295143BB3BF}"/>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sp>
        <p:nvSpPr>
          <p:cNvPr id="7" name="TextBox 6">
            <a:extLst>
              <a:ext uri="{FF2B5EF4-FFF2-40B4-BE49-F238E27FC236}">
                <a16:creationId xmlns:a16="http://schemas.microsoft.com/office/drawing/2014/main" id="{06C7CCB7-453F-E0A2-48CF-2CABCC74C022}"/>
              </a:ext>
            </a:extLst>
          </p:cNvPr>
          <p:cNvSpPr txBox="1"/>
          <p:nvPr/>
        </p:nvSpPr>
        <p:spPr>
          <a:xfrm>
            <a:off x="403041" y="6136056"/>
            <a:ext cx="4936602" cy="230832"/>
          </a:xfrm>
          <a:prstGeom prst="rect">
            <a:avLst/>
          </a:prstGeom>
          <a:noFill/>
        </p:spPr>
        <p:txBody>
          <a:bodyPr wrap="square" rtlCol="0">
            <a:spAutoFit/>
          </a:bodyPr>
          <a:lstStyle/>
          <a:p>
            <a:r>
              <a:rPr lang="en-US" sz="900" dirty="0"/>
              <a:t>Sources: BEA, Huntington Private Bank Forecasts</a:t>
            </a:r>
          </a:p>
        </p:txBody>
      </p:sp>
      <p:graphicFrame>
        <p:nvGraphicFramePr>
          <p:cNvPr id="5" name="Chart 4">
            <a:extLst>
              <a:ext uri="{FF2B5EF4-FFF2-40B4-BE49-F238E27FC236}">
                <a16:creationId xmlns:a16="http://schemas.microsoft.com/office/drawing/2014/main" id="{B15DAC0E-C743-1997-3D5B-8FEC6E29639F}"/>
              </a:ext>
            </a:extLst>
          </p:cNvPr>
          <p:cNvGraphicFramePr>
            <a:graphicFrameLocks/>
          </p:cNvGraphicFramePr>
          <p:nvPr>
            <p:extLst>
              <p:ext uri="{D42A27DB-BD31-4B8C-83A1-F6EECF244321}">
                <p14:modId xmlns:p14="http://schemas.microsoft.com/office/powerpoint/2010/main" val="3635673635"/>
              </p:ext>
            </p:extLst>
          </p:nvPr>
        </p:nvGraphicFramePr>
        <p:xfrm>
          <a:off x="347472" y="905256"/>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11027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B416AB-E0BE-6B62-323A-685376EFE754}"/>
              </a:ext>
            </a:extLst>
          </p:cNvPr>
          <p:cNvSpPr txBox="1"/>
          <p:nvPr/>
        </p:nvSpPr>
        <p:spPr>
          <a:xfrm>
            <a:off x="6179820" y="2699598"/>
            <a:ext cx="2964180" cy="369332"/>
          </a:xfrm>
          <a:prstGeom prst="rect">
            <a:avLst/>
          </a:prstGeom>
          <a:solidFill>
            <a:schemeClr val="bg1"/>
          </a:solidFill>
        </p:spPr>
        <p:txBody>
          <a:bodyPr wrap="square" rtlCol="0">
            <a:spAutoFit/>
          </a:bodyPr>
          <a:lstStyle/>
          <a:p>
            <a:endParaRPr lang="en-US"/>
          </a:p>
        </p:txBody>
      </p:sp>
      <p:sp>
        <p:nvSpPr>
          <p:cNvPr id="3" name="Content Placeholder 2">
            <a:extLst>
              <a:ext uri="{FF2B5EF4-FFF2-40B4-BE49-F238E27FC236}">
                <a16:creationId xmlns:a16="http://schemas.microsoft.com/office/drawing/2014/main" id="{AD06B105-0BBA-FD05-604C-2DB1F9D395FE}"/>
              </a:ext>
            </a:extLst>
          </p:cNvPr>
          <p:cNvSpPr>
            <a:spLocks noGrp="1"/>
          </p:cNvSpPr>
          <p:nvPr>
            <p:ph idx="1"/>
          </p:nvPr>
        </p:nvSpPr>
        <p:spPr>
          <a:xfrm>
            <a:off x="795083" y="1611771"/>
            <a:ext cx="7886700" cy="4946683"/>
          </a:xfrm>
        </p:spPr>
        <p:txBody>
          <a:bodyPr>
            <a:normAutofit fontScale="62500" lnSpcReduction="20000"/>
          </a:bodyPr>
          <a:lstStyle/>
          <a:p>
            <a:pPr marL="0" indent="0">
              <a:buNone/>
            </a:pPr>
            <a:r>
              <a:rPr lang="en-US" sz="4000" b="1" dirty="0"/>
              <a:t>Headwinds</a:t>
            </a:r>
          </a:p>
          <a:p>
            <a:pPr marL="0" indent="0">
              <a:buNone/>
            </a:pPr>
            <a:r>
              <a:rPr lang="en-US" sz="2800" dirty="0"/>
              <a:t>Tariffs</a:t>
            </a:r>
          </a:p>
          <a:p>
            <a:pPr marL="0" indent="0">
              <a:buNone/>
            </a:pPr>
            <a:r>
              <a:rPr lang="en-US" sz="2800" dirty="0"/>
              <a:t>Stock market correction</a:t>
            </a:r>
          </a:p>
          <a:p>
            <a:pPr marL="0" indent="0">
              <a:buNone/>
            </a:pPr>
            <a:r>
              <a:rPr lang="en-US" sz="2800" dirty="0"/>
              <a:t>Persistent inflation</a:t>
            </a:r>
          </a:p>
          <a:p>
            <a:pPr marL="0" indent="0">
              <a:buNone/>
            </a:pPr>
            <a:r>
              <a:rPr lang="en-US" sz="2800" dirty="0"/>
              <a:t>Immigration</a:t>
            </a:r>
          </a:p>
          <a:p>
            <a:pPr marL="0" indent="0">
              <a:buNone/>
            </a:pPr>
            <a:r>
              <a:rPr lang="en-US" sz="2800" dirty="0"/>
              <a:t>Geopolitical event</a:t>
            </a:r>
          </a:p>
          <a:p>
            <a:pPr marL="0" indent="0">
              <a:buNone/>
            </a:pPr>
            <a:r>
              <a:rPr lang="en-US" dirty="0"/>
              <a:t>Financial system weakness</a:t>
            </a:r>
            <a:endParaRPr lang="en-US" sz="2800" dirty="0"/>
          </a:p>
          <a:p>
            <a:pPr marL="0" indent="0">
              <a:buNone/>
            </a:pPr>
            <a:r>
              <a:rPr lang="en-US" sz="2800" dirty="0"/>
              <a:t>Budget deficit</a:t>
            </a:r>
          </a:p>
          <a:p>
            <a:pPr marL="0" indent="0">
              <a:buNone/>
            </a:pPr>
            <a:endParaRPr lang="en-US" sz="4000" dirty="0"/>
          </a:p>
          <a:p>
            <a:pPr marL="0" indent="0">
              <a:buNone/>
            </a:pPr>
            <a:r>
              <a:rPr lang="en-US" sz="4000" b="1" dirty="0"/>
              <a:t>Tailwinds</a:t>
            </a:r>
          </a:p>
          <a:p>
            <a:pPr marL="0" indent="0">
              <a:buNone/>
            </a:pPr>
            <a:r>
              <a:rPr lang="en-US" sz="2900" dirty="0"/>
              <a:t>Trade war ends faster than expected</a:t>
            </a:r>
          </a:p>
          <a:p>
            <a:pPr marL="0" indent="0">
              <a:buNone/>
            </a:pPr>
            <a:r>
              <a:rPr lang="en-US" sz="2800" dirty="0"/>
              <a:t>Strong productivity growth</a:t>
            </a:r>
          </a:p>
          <a:p>
            <a:pPr marL="0" indent="0">
              <a:buNone/>
            </a:pPr>
            <a:r>
              <a:rPr lang="en-US" sz="2800" dirty="0"/>
              <a:t>Faster disinflation</a:t>
            </a:r>
          </a:p>
          <a:p>
            <a:pPr marL="0" indent="0">
              <a:buNone/>
            </a:pPr>
            <a:r>
              <a:rPr lang="en-US" sz="2800" dirty="0"/>
              <a:t>Consumer spending</a:t>
            </a:r>
          </a:p>
          <a:p>
            <a:pPr marL="0" indent="0">
              <a:buNone/>
            </a:pPr>
            <a:endParaRPr lang="en-US" sz="2500" dirty="0"/>
          </a:p>
          <a:p>
            <a:endParaRPr lang="en-US" sz="2300" dirty="0"/>
          </a:p>
          <a:p>
            <a:pPr marL="0" indent="0">
              <a:buNone/>
            </a:pPr>
            <a:endParaRPr lang="en-US" sz="2900" dirty="0"/>
          </a:p>
          <a:p>
            <a:pPr marL="0" indent="0">
              <a:buNone/>
            </a:pPr>
            <a:endParaRPr lang="en-US" dirty="0"/>
          </a:p>
          <a:p>
            <a:endParaRPr lang="en-US" dirty="0"/>
          </a:p>
        </p:txBody>
      </p:sp>
      <p:sp>
        <p:nvSpPr>
          <p:cNvPr id="4" name="TextBox 3">
            <a:extLst>
              <a:ext uri="{FF2B5EF4-FFF2-40B4-BE49-F238E27FC236}">
                <a16:creationId xmlns:a16="http://schemas.microsoft.com/office/drawing/2014/main" id="{DF0A330A-153A-B074-903D-6CA17123B894}"/>
              </a:ext>
            </a:extLst>
          </p:cNvPr>
          <p:cNvSpPr txBox="1"/>
          <p:nvPr/>
        </p:nvSpPr>
        <p:spPr>
          <a:xfrm>
            <a:off x="6382329" y="3048001"/>
            <a:ext cx="2761672" cy="381747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8" name="TextBox 7">
            <a:extLst>
              <a:ext uri="{FF2B5EF4-FFF2-40B4-BE49-F238E27FC236}">
                <a16:creationId xmlns:a16="http://schemas.microsoft.com/office/drawing/2014/main" id="{662E557E-C229-AED6-1A72-38630CFD0943}"/>
              </a:ext>
            </a:extLst>
          </p:cNvPr>
          <p:cNvSpPr txBox="1"/>
          <p:nvPr/>
        </p:nvSpPr>
        <p:spPr>
          <a:xfrm>
            <a:off x="933372" y="901814"/>
            <a:ext cx="7277255"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effectLst/>
                <a:uFillTx/>
                <a:latin typeface="Univers" panose="020F0502020204030204" pitchFamily="34" charset="0"/>
                <a:sym typeface="Calibri"/>
              </a:rPr>
              <a:t>Risks Are Tilted to the Downside</a:t>
            </a:r>
            <a:endParaRPr kumimoji="0" lang="en-US" sz="2800" b="1" i="0" u="none" strike="noStrike" cap="none" spc="0" normalizeH="0" baseline="0" dirty="0">
              <a:ln>
                <a:noFill/>
              </a:ln>
              <a:solidFill>
                <a:srgbClr val="000000"/>
              </a:solidFill>
              <a:effectLst/>
              <a:uFillTx/>
              <a:latin typeface="Univers" panose="020F0502020204030204" pitchFamily="34" charset="0"/>
              <a:sym typeface="Calibri"/>
            </a:endParaRPr>
          </a:p>
        </p:txBody>
      </p:sp>
    </p:spTree>
    <p:extLst>
      <p:ext uri="{BB962C8B-B14F-4D97-AF65-F5344CB8AC3E}">
        <p14:creationId xmlns:p14="http://schemas.microsoft.com/office/powerpoint/2010/main" val="133750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B93D414-0D87-3CC3-8947-81B333A69B7F}"/>
              </a:ext>
            </a:extLst>
          </p:cNvPr>
          <p:cNvGrpSpPr/>
          <p:nvPr/>
        </p:nvGrpSpPr>
        <p:grpSpPr>
          <a:xfrm>
            <a:off x="-340353" y="486785"/>
            <a:ext cx="9484353" cy="6172171"/>
            <a:chOff x="82616" y="242656"/>
            <a:chExt cx="7238115" cy="6172171"/>
          </a:xfrm>
        </p:grpSpPr>
        <p:sp>
          <p:nvSpPr>
            <p:cNvPr id="3" name="Rectangle 2">
              <a:extLst>
                <a:ext uri="{FF2B5EF4-FFF2-40B4-BE49-F238E27FC236}">
                  <a16:creationId xmlns:a16="http://schemas.microsoft.com/office/drawing/2014/main" id="{A7C60C23-B6D9-3A73-6F95-79B3C2D2B0A6}"/>
                </a:ext>
              </a:extLst>
            </p:cNvPr>
            <p:cNvSpPr>
              <a:spLocks noChangeArrowheads="1"/>
            </p:cNvSpPr>
            <p:nvPr/>
          </p:nvSpPr>
          <p:spPr bwMode="auto">
            <a:xfrm>
              <a:off x="82616" y="242656"/>
              <a:ext cx="7238115" cy="6172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2" tIns="914112" rIns="685584" bIns="1199772"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The information provided in this document is intended solely for general informational purposes and is provided with the understanding that neither Huntington, its affiliates nor any other party is engaging in rendering tax, financial, legal, technical or other professional advice or services or endorsing any third-party product or service. Any use of this information should be done only in consultation with a qualified and licensed professional who can take into account all relevant factors and desired outcomes in the context of the facts surrounding your particular circumstances. The information in this document was developed with reasonable care and attention. However, it is possible that some of the information is incomplete, incorrect, or inapplicable to particular circumstances or conditions. NEITHER HUNTINGTON NOR ITS AFFILIATES SHALL HAVE LIABILITY FOR ANY DAMAGES, LOSSES, COSTS OR EXPENSES (DIRECT, CONSEQUENTIAL, SPECIAL, INDIRECT OR OTHERWISE) RESULTING FROM USING, RELYING ON OR ACTING UPON INFORMATION IN THIS DOCUMENT EVEN IF HUNTINGTON AND/OR ITS AFFILIATES HAVE BEEN ADVISED OF OR FORESEEN THE POSSIBILITY OF SUCH DAMAGES, LOSSES, COSTS OR EXPENSES.</a:t>
              </a:r>
            </a:p>
            <a:p>
              <a:pPr marR="0" lvl="0" algn="l" defTabSz="914400" rtl="0" eaLnBrk="0" fontAlgn="base" latinLnBrk="0" hangingPunct="0">
                <a:lnSpc>
                  <a:spcPct val="100000"/>
                </a:lnSpc>
                <a:spcBef>
                  <a:spcPct val="0"/>
                </a:spcBef>
                <a:spcAft>
                  <a:spcPct val="0"/>
                </a:spcAft>
                <a:buClrTx/>
                <a:buSzTx/>
                <a:buFontTx/>
                <a:buNone/>
                <a:tabLst/>
              </a:pPr>
              <a:endParaRPr kumimoji="0" lang="en-US" altLang="en-US" sz="400" b="0" i="0" u="none" strike="noStrike" cap="none" normalizeH="0" baseline="0" dirty="0">
                <a:ln>
                  <a:noFill/>
                </a:ln>
                <a:effectLst/>
              </a:endParaRPr>
            </a:p>
            <a:p>
              <a:pPr marL="0" marR="0">
                <a:lnSpc>
                  <a:spcPct val="107000"/>
                </a:lnSpc>
                <a:spcAft>
                  <a:spcPts val="800"/>
                </a:spcAft>
              </a:pPr>
              <a:r>
                <a:rPr lang="en-US" sz="800" b="1" kern="100" dirty="0">
                  <a:solidFill>
                    <a:srgbClr val="1C2025"/>
                  </a:solidFill>
                  <a:effectLst/>
                  <a:ea typeface="Aptos" panose="020B0004020202020204" pitchFamily="34" charset="0"/>
                  <a:cs typeface="Segoe UI" panose="020B0502040204020203" pitchFamily="34" charset="0"/>
                </a:rPr>
                <a:t>Investment, Insurance and Non-deposit Trust products are:  NOT A DEPOSIT • NOT FDIC INSURED • NOT GUARANTEED BY THE BANK • NOT INSURED BY ANY FEDERAL GOVERNMENT AGENCY • MAY LOSE VALUE</a:t>
              </a:r>
              <a:endParaRPr lang="en-US" sz="800" kern="100" dirty="0">
                <a:effectLst/>
                <a:ea typeface="Aptos" panose="020B0004020202020204" pitchFamily="34" charset="0"/>
                <a:cs typeface="Times New Roman" panose="02020603050405020304" pitchFamily="18" charset="0"/>
              </a:endParaRPr>
            </a:p>
            <a:p>
              <a:pPr marL="0" marR="0">
                <a:lnSpc>
                  <a:spcPct val="107000"/>
                </a:lnSpc>
                <a:spcAft>
                  <a:spcPts val="800"/>
                </a:spcAft>
              </a:pPr>
              <a:r>
                <a:rPr lang="en-US" sz="800" kern="100" dirty="0">
                  <a:effectLst/>
                  <a:ea typeface="Aptos" panose="020B0004020202020204" pitchFamily="34" charset="0"/>
                  <a:cs typeface="Times New Roman" panose="02020603050405020304" pitchFamily="18" charset="0"/>
                </a:rPr>
                <a:t>Huntington offers a full range of wealth management and financial services through dedicated teams of professionals in the Huntington Private Bank® and Huntington Financial Advisors®, as follows: </a:t>
              </a:r>
            </a:p>
            <a:p>
              <a:pPr marL="342900" marR="0" lvl="0" indent="-342900">
                <a:lnSpc>
                  <a:spcPct val="107000"/>
                </a:lnSpc>
                <a:buFont typeface="Symbol" panose="05050102010706020507" pitchFamily="18" charset="2"/>
                <a:buChar char=""/>
              </a:pPr>
              <a:r>
                <a:rPr lang="en-US" sz="800" kern="100" dirty="0">
                  <a:effectLst/>
                  <a:ea typeface="Aptos" panose="020B0004020202020204" pitchFamily="34" charset="0"/>
                  <a:cs typeface="Times New Roman" panose="02020603050405020304" pitchFamily="18" charset="0"/>
                </a:rPr>
                <a:t>Banking solutions, including loans and deposit accounts, are provided by The Huntington National Bank, Equal Housing Lender and Member FDIC.</a:t>
              </a:r>
            </a:p>
            <a:p>
              <a:pPr marL="342900" marR="0" lvl="0" indent="-342900">
                <a:lnSpc>
                  <a:spcPct val="107000"/>
                </a:lnSpc>
                <a:buFont typeface="Symbol" panose="05050102010706020507" pitchFamily="18" charset="2"/>
                <a:buChar char=""/>
              </a:pPr>
              <a:r>
                <a:rPr lang="en-US" sz="800" kern="100" dirty="0">
                  <a:effectLst/>
                  <a:ea typeface="Aptos" panose="020B0004020202020204" pitchFamily="34" charset="0"/>
                  <a:cs typeface="Times New Roman" panose="02020603050405020304" pitchFamily="18" charset="0"/>
                </a:rPr>
                <a:t>Trust and investment management services are provided by The Huntington National Bank, a national bank with fiduciary powers.  </a:t>
              </a:r>
            </a:p>
            <a:p>
              <a:pPr marL="342900" marR="0" lvl="0" indent="-342900">
                <a:lnSpc>
                  <a:spcPct val="107000"/>
                </a:lnSpc>
                <a:buFont typeface="Symbol" panose="05050102010706020507" pitchFamily="18" charset="2"/>
                <a:buChar char=""/>
              </a:pPr>
              <a:r>
                <a:rPr lang="en-US" sz="800" kern="100" dirty="0">
                  <a:effectLst/>
                  <a:ea typeface="Aptos" panose="020B0004020202020204" pitchFamily="34" charset="0"/>
                  <a:cs typeface="Times New Roman" panose="02020603050405020304" pitchFamily="18" charset="0"/>
                </a:rPr>
                <a:t>Certain investment advisory solutions, securities, and insurance products are provided by </a:t>
              </a:r>
              <a:r>
                <a:rPr lang="en-US" sz="800" u="sng" kern="100" dirty="0">
                  <a:solidFill>
                    <a:srgbClr val="467886"/>
                  </a:solidFill>
                  <a:effectLst/>
                  <a:ea typeface="Aptos" panose="020B0004020202020204" pitchFamily="34" charset="0"/>
                  <a:cs typeface="Times New Roman" panose="02020603050405020304" pitchFamily="18" charset="0"/>
                  <a:hlinkClick r:id="rId2"/>
                </a:rPr>
                <a:t>Huntington Financial Advisors</a:t>
              </a:r>
              <a:r>
                <a:rPr lang="en-US" sz="800" u="sng" kern="100" baseline="30000" dirty="0">
                  <a:solidFill>
                    <a:srgbClr val="467886"/>
                  </a:solidFill>
                  <a:effectLst/>
                  <a:ea typeface="Aptos" panose="020B0004020202020204" pitchFamily="34" charset="0"/>
                  <a:cs typeface="Times New Roman" panose="02020603050405020304" pitchFamily="18" charset="0"/>
                  <a:hlinkClick r:id="rId2"/>
                </a:rPr>
                <a:t>®</a:t>
              </a:r>
              <a:r>
                <a:rPr lang="en-US" sz="800" kern="100" dirty="0">
                  <a:effectLst/>
                  <a:ea typeface="Aptos" panose="020B0004020202020204" pitchFamily="34" charset="0"/>
                  <a:cs typeface="Times New Roman" panose="02020603050405020304" pitchFamily="18" charset="0"/>
                </a:rPr>
                <a:t>. </a:t>
              </a:r>
            </a:p>
            <a:p>
              <a:pPr marL="342900" marR="0" lvl="0" indent="-342900">
                <a:lnSpc>
                  <a:spcPct val="107000"/>
                </a:lnSpc>
                <a:spcAft>
                  <a:spcPts val="800"/>
                </a:spcAft>
                <a:buFont typeface="Symbol" panose="05050102010706020507" pitchFamily="18" charset="2"/>
                <a:buChar char=""/>
              </a:pPr>
              <a:r>
                <a:rPr lang="en-US" sz="800" kern="100" dirty="0">
                  <a:effectLst/>
                  <a:ea typeface="Aptos" panose="020B0004020202020204" pitchFamily="34" charset="0"/>
                  <a:cs typeface="Times New Roman" panose="02020603050405020304" pitchFamily="18" charset="0"/>
                </a:rPr>
                <a:t>Certain insurance products are offered by Huntington Insurance, Inc. and underwritten by third-party insurance carriers not affiliated with Huntington Insurance, Inc.</a:t>
              </a:r>
            </a:p>
            <a:p>
              <a:pPr marL="0" marR="0">
                <a:lnSpc>
                  <a:spcPct val="107000"/>
                </a:lnSpc>
                <a:spcAft>
                  <a:spcPts val="800"/>
                </a:spcAft>
              </a:pPr>
              <a:r>
                <a:rPr lang="en-US" sz="800" kern="100" dirty="0">
                  <a:effectLst/>
                  <a:ea typeface="Aptos" panose="020B0004020202020204" pitchFamily="34" charset="0"/>
                  <a:cs typeface="Times New Roman" panose="02020603050405020304" pitchFamily="18" charset="0"/>
                </a:rPr>
                <a:t>Huntington Private Bank® is a federally registered service mark of Huntington Bancshares Incorporated. </a:t>
              </a:r>
            </a:p>
            <a:p>
              <a:pPr marL="0" marR="0">
                <a:lnSpc>
                  <a:spcPct val="107000"/>
                </a:lnSpc>
                <a:spcAft>
                  <a:spcPts val="800"/>
                </a:spcAft>
              </a:pPr>
              <a:r>
                <a:rPr lang="en-US" sz="800" kern="100" dirty="0">
                  <a:effectLst/>
                  <a:ea typeface="Aptos" panose="020B0004020202020204" pitchFamily="34" charset="0"/>
                  <a:cs typeface="Times New Roman" panose="02020603050405020304" pitchFamily="18" charset="0"/>
                </a:rPr>
                <a:t>Huntington Financial Advisors</a:t>
              </a:r>
              <a:r>
                <a:rPr lang="en-US" sz="800" kern="100" baseline="30000" dirty="0">
                  <a:effectLst/>
                  <a:ea typeface="Aptos" panose="020B0004020202020204" pitchFamily="34" charset="0"/>
                  <a:cs typeface="Times New Roman" panose="02020603050405020304" pitchFamily="18" charset="0"/>
                </a:rPr>
                <a:t>®</a:t>
              </a:r>
              <a:r>
                <a:rPr lang="en-US" sz="800" kern="100" dirty="0">
                  <a:effectLst/>
                  <a:ea typeface="Aptos" panose="020B0004020202020204" pitchFamily="34" charset="0"/>
                  <a:cs typeface="Times New Roman" panose="02020603050405020304" pitchFamily="18" charset="0"/>
                </a:rPr>
                <a:t> is a federally registered service mark and a trade name under which </a:t>
              </a:r>
              <a:r>
                <a:rPr lang="en-US" sz="800" u="sng" kern="100" dirty="0">
                  <a:solidFill>
                    <a:srgbClr val="467886"/>
                  </a:solidFill>
                  <a:effectLst/>
                  <a:ea typeface="Aptos" panose="020B0004020202020204" pitchFamily="34" charset="0"/>
                  <a:cs typeface="Times New Roman" panose="02020603050405020304" pitchFamily="18" charset="0"/>
                  <a:hlinkClick r:id="rId2"/>
                </a:rPr>
                <a:t>The Huntington Investment Company</a:t>
              </a:r>
              <a:r>
                <a:rPr lang="en-US" sz="800" kern="100" dirty="0">
                  <a:effectLst/>
                  <a:ea typeface="Aptos" panose="020B0004020202020204" pitchFamily="34" charset="0"/>
                  <a:cs typeface="Times New Roman" panose="02020603050405020304" pitchFamily="18" charset="0"/>
                </a:rPr>
                <a:t> does business as a registered broker-dealer, member </a:t>
              </a:r>
              <a:r>
                <a:rPr lang="en-US" sz="800" u="sng" kern="100" dirty="0">
                  <a:solidFill>
                    <a:srgbClr val="467886"/>
                  </a:solidFill>
                  <a:effectLst/>
                  <a:ea typeface="Aptos" panose="020B0004020202020204" pitchFamily="34" charset="0"/>
                  <a:cs typeface="Times New Roman" panose="02020603050405020304" pitchFamily="18" charset="0"/>
                  <a:hlinkClick r:id="rId3"/>
                </a:rPr>
                <a:t>FINRA</a:t>
              </a:r>
              <a:r>
                <a:rPr lang="en-US" sz="800" kern="100" dirty="0">
                  <a:effectLst/>
                  <a:ea typeface="Aptos" panose="020B0004020202020204" pitchFamily="34" charset="0"/>
                  <a:cs typeface="Times New Roman" panose="02020603050405020304" pitchFamily="18" charset="0"/>
                </a:rPr>
                <a:t> and </a:t>
              </a:r>
              <a:r>
                <a:rPr lang="en-US" sz="800" u="sng" kern="100" dirty="0">
                  <a:solidFill>
                    <a:srgbClr val="467886"/>
                  </a:solidFill>
                  <a:effectLst/>
                  <a:ea typeface="Aptos" panose="020B0004020202020204" pitchFamily="34" charset="0"/>
                  <a:cs typeface="Times New Roman" panose="02020603050405020304" pitchFamily="18" charset="0"/>
                  <a:hlinkClick r:id="rId4"/>
                </a:rPr>
                <a:t>SIPC</a:t>
              </a:r>
              <a:r>
                <a:rPr lang="en-US" sz="800" kern="100" dirty="0">
                  <a:effectLst/>
                  <a:ea typeface="Aptos" panose="020B0004020202020204" pitchFamily="34" charset="0"/>
                  <a:cs typeface="Times New Roman" panose="02020603050405020304" pitchFamily="18" charset="0"/>
                </a:rPr>
                <a:t> , and a registered investment advisor with the U.S. Securities and Exchange Commission (SEC). </a:t>
              </a:r>
            </a:p>
            <a:p>
              <a:pPr marL="0" marR="0">
                <a:lnSpc>
                  <a:spcPct val="107000"/>
                </a:lnSpc>
                <a:spcAft>
                  <a:spcPts val="800"/>
                </a:spcAft>
              </a:pPr>
              <a:r>
                <a:rPr lang="en-US" sz="800" kern="100" dirty="0">
                  <a:effectLst/>
                  <a:ea typeface="Aptos" panose="020B0004020202020204" pitchFamily="34" charset="0"/>
                  <a:cs typeface="Times New Roman" panose="02020603050405020304" pitchFamily="18" charset="0"/>
                </a:rPr>
                <a:t>The Huntington National Bank, The Huntington Investment Company, and Huntington Insurance, Inc., are wholly-owned subsidiaries of Huntington Bancshares Incorporated.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1" descr="A house with a black background&#10;&#10;Description automatically generated">
              <a:extLst>
                <a:ext uri="{FF2B5EF4-FFF2-40B4-BE49-F238E27FC236}">
                  <a16:creationId xmlns:a16="http://schemas.microsoft.com/office/drawing/2014/main" id="{1EB3ECE7-9606-C3C7-9B7F-EEDA0C55D664}"/>
                </a:ext>
              </a:extLst>
            </p:cNvPr>
            <p:cNvPicPr>
              <a:picLocks noChangeAspect="1" noChangeArrowheads="1"/>
            </p:cNvPicPr>
            <p:nvPr/>
          </p:nvPicPr>
          <p:blipFill>
            <a:blip r:embed="rId5" cstate="print">
              <a:biLevel thresh="75000"/>
              <a:extLst>
                <a:ext uri="{28A0092B-C50C-407E-A947-70E740481C1C}">
                  <a14:useLocalDpi xmlns:a14="http://schemas.microsoft.com/office/drawing/2010/main" val="0"/>
                </a:ext>
              </a:extLst>
            </a:blip>
            <a:srcRect/>
            <a:stretch>
              <a:fillRect/>
            </a:stretch>
          </p:blipFill>
          <p:spPr bwMode="auto">
            <a:xfrm>
              <a:off x="904905" y="5322950"/>
              <a:ext cx="290913" cy="2952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D0093126-E22C-CD6D-B236-E14D3615CA3C}"/>
                </a:ext>
              </a:extLst>
            </p:cNvPr>
            <p:cNvSpPr>
              <a:spLocks noChangeArrowheads="1"/>
            </p:cNvSpPr>
            <p:nvPr/>
          </p:nvSpPr>
          <p:spPr bwMode="auto">
            <a:xfrm>
              <a:off x="1334511" y="4711314"/>
              <a:ext cx="5584217"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The Huntington National Bank is an Equal Housing Lender and Member FDIC. ®, Huntington®, Huntington®, and Huntington Private Bank® are federally registered service marks of Huntington Bancshares Incorporated. © 2025 Huntington Bancshares Incorporated.</a:t>
              </a:r>
              <a:endParaRPr kumimoji="0" lang="en-US" altLang="en-US" sz="4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rgbClr val="76717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800" b="0" i="0" u="none" strike="noStrike" cap="none" normalizeH="0" baseline="0" dirty="0">
                  <a:ln>
                    <a:noFill/>
                  </a:ln>
                  <a:solidFill>
                    <a:srgbClr val="767171"/>
                  </a:solidFill>
                  <a:effectLst/>
                  <a:latin typeface="Arial" panose="020B0604020202020204" pitchFamily="34" charset="0"/>
                  <a:ea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2804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36A7A-5536-43AF-C4E4-CF9A48626C9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F02579E-FE71-DABC-DE31-DA395B012A44}"/>
              </a:ext>
            </a:extLst>
          </p:cNvPr>
          <p:cNvSpPr txBox="1"/>
          <p:nvPr/>
        </p:nvSpPr>
        <p:spPr>
          <a:xfrm>
            <a:off x="563691" y="724149"/>
            <a:ext cx="9387840"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Cracks Are Showing in the U.S. Labor Market</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092A99B5-CA54-DC12-A192-318159263BC0}"/>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5" name="Chart 4">
            <a:extLst>
              <a:ext uri="{FF2B5EF4-FFF2-40B4-BE49-F238E27FC236}">
                <a16:creationId xmlns:a16="http://schemas.microsoft.com/office/drawing/2014/main" id="{3CE4E6EF-31DD-B9C1-9B09-C672C88C9F1B}"/>
              </a:ext>
            </a:extLst>
          </p:cNvPr>
          <p:cNvGraphicFramePr>
            <a:graphicFrameLocks/>
          </p:cNvGraphicFramePr>
          <p:nvPr>
            <p:extLst>
              <p:ext uri="{D42A27DB-BD31-4B8C-83A1-F6EECF244321}">
                <p14:modId xmlns:p14="http://schemas.microsoft.com/office/powerpoint/2010/main" val="158127489"/>
              </p:ext>
            </p:extLst>
          </p:nvPr>
        </p:nvGraphicFramePr>
        <p:xfrm>
          <a:off x="324091" y="1203768"/>
          <a:ext cx="8380071" cy="51449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854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491F7-C7AB-8B95-7F0F-BDE63AE215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E36E913-FF11-7F76-F424-3D3236FE40E6}"/>
              </a:ext>
            </a:extLst>
          </p:cNvPr>
          <p:cNvSpPr txBox="1"/>
          <p:nvPr/>
        </p:nvSpPr>
        <p:spPr>
          <a:xfrm>
            <a:off x="816818" y="435306"/>
            <a:ext cx="9387840"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But </a:t>
            </a:r>
            <a:r>
              <a:rPr lang="en-US" sz="2800" b="1" dirty="0">
                <a:solidFill>
                  <a:srgbClr val="000000"/>
                </a:solidFill>
                <a:latin typeface="Univers" panose="020F0502020204030204" pitchFamily="34" charset="0"/>
                <a:sym typeface="Calibri"/>
              </a:rPr>
              <a:t>t</a:t>
            </a: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he Unemployment Rate </a:t>
            </a:r>
            <a:r>
              <a:rPr lang="en-US" sz="2800" b="1" dirty="0">
                <a:solidFill>
                  <a:srgbClr val="000000"/>
                </a:solidFill>
                <a:latin typeface="Univers" panose="020F0502020204030204" pitchFamily="34" charset="0"/>
                <a:sym typeface="Calibri"/>
              </a:rPr>
              <a:t>Remains</a:t>
            </a: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 Low</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116B0E8B-553C-0564-AD8E-722CCF41D9FD}"/>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2" name="Chart 1">
            <a:extLst>
              <a:ext uri="{FF2B5EF4-FFF2-40B4-BE49-F238E27FC236}">
                <a16:creationId xmlns:a16="http://schemas.microsoft.com/office/drawing/2014/main" id="{F125FB80-346E-39F6-6137-E9707347DAE9}"/>
              </a:ext>
            </a:extLst>
          </p:cNvPr>
          <p:cNvGraphicFramePr>
            <a:graphicFrameLocks/>
          </p:cNvGraphicFramePr>
          <p:nvPr>
            <p:extLst>
              <p:ext uri="{D42A27DB-BD31-4B8C-83A1-F6EECF244321}">
                <p14:modId xmlns:p14="http://schemas.microsoft.com/office/powerpoint/2010/main" val="3490771525"/>
              </p:ext>
            </p:extLst>
          </p:nvPr>
        </p:nvGraphicFramePr>
        <p:xfrm>
          <a:off x="347472" y="905256"/>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9075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6E188-7BE7-234D-5E38-A25B4C1BD61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ADE602-7B3F-858C-9E3F-DEF96B7CF9F8}"/>
              </a:ext>
            </a:extLst>
          </p:cNvPr>
          <p:cNvSpPr txBox="1"/>
          <p:nvPr/>
        </p:nvSpPr>
        <p:spPr>
          <a:xfrm>
            <a:off x="1163049" y="521209"/>
            <a:ext cx="9387840"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lang="en-US" sz="2800" b="1" dirty="0">
                <a:solidFill>
                  <a:srgbClr val="000000"/>
                </a:solidFill>
                <a:latin typeface="Univers" panose="020F0502020204030204" pitchFamily="34" charset="0"/>
                <a:sym typeface="Calibri"/>
              </a:rPr>
              <a:t>Structural Shifts in the Labor Force</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BE8339ED-6BE7-FFCE-EA8D-76A21E41CC02}"/>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5" name="Chart 4">
            <a:extLst>
              <a:ext uri="{FF2B5EF4-FFF2-40B4-BE49-F238E27FC236}">
                <a16:creationId xmlns:a16="http://schemas.microsoft.com/office/drawing/2014/main" id="{FB528DED-B94C-4139-B8E4-745A10FE1CAE}"/>
              </a:ext>
            </a:extLst>
          </p:cNvPr>
          <p:cNvGraphicFramePr>
            <a:graphicFrameLocks/>
          </p:cNvGraphicFramePr>
          <p:nvPr>
            <p:extLst>
              <p:ext uri="{D42A27DB-BD31-4B8C-83A1-F6EECF244321}">
                <p14:modId xmlns:p14="http://schemas.microsoft.com/office/powerpoint/2010/main" val="711456301"/>
              </p:ext>
            </p:extLst>
          </p:nvPr>
        </p:nvGraphicFramePr>
        <p:xfrm>
          <a:off x="347472" y="965050"/>
          <a:ext cx="8531352" cy="53717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0504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CBBEA-AC28-A0D0-C259-2358B62F6A0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EC88981-7B72-F6CD-76F6-0BB94A23BF34}"/>
              </a:ext>
            </a:extLst>
          </p:cNvPr>
          <p:cNvSpPr txBox="1"/>
          <p:nvPr/>
        </p:nvSpPr>
        <p:spPr>
          <a:xfrm>
            <a:off x="347472" y="430172"/>
            <a:ext cx="9638326"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Minimal Tariff Impacts on Consumer Prices So Far</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D89227D6-C841-45CE-EC56-79F6F33A0432}"/>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sp>
        <p:nvSpPr>
          <p:cNvPr id="5" name="TextBox 4">
            <a:extLst>
              <a:ext uri="{FF2B5EF4-FFF2-40B4-BE49-F238E27FC236}">
                <a16:creationId xmlns:a16="http://schemas.microsoft.com/office/drawing/2014/main" id="{F88077CF-E837-F67D-3742-FCA3AC76394C}"/>
              </a:ext>
            </a:extLst>
          </p:cNvPr>
          <p:cNvSpPr txBox="1"/>
          <p:nvPr/>
        </p:nvSpPr>
        <p:spPr>
          <a:xfrm>
            <a:off x="273348" y="6152606"/>
            <a:ext cx="1873049" cy="230832"/>
          </a:xfrm>
          <a:prstGeom prst="rect">
            <a:avLst/>
          </a:prstGeom>
          <a:noFill/>
        </p:spPr>
        <p:txBody>
          <a:bodyPr wrap="square" rtlCol="0">
            <a:spAutoFit/>
          </a:bodyPr>
          <a:lstStyle/>
          <a:p>
            <a:r>
              <a:rPr lang="en-US" sz="900" dirty="0"/>
              <a:t>Source: Census Bureau</a:t>
            </a:r>
          </a:p>
        </p:txBody>
      </p:sp>
      <p:graphicFrame>
        <p:nvGraphicFramePr>
          <p:cNvPr id="2" name="Chart 1">
            <a:extLst>
              <a:ext uri="{FF2B5EF4-FFF2-40B4-BE49-F238E27FC236}">
                <a16:creationId xmlns:a16="http://schemas.microsoft.com/office/drawing/2014/main" id="{DED68F0B-B419-450C-98EE-83B6200A5B78}"/>
              </a:ext>
            </a:extLst>
          </p:cNvPr>
          <p:cNvGraphicFramePr>
            <a:graphicFrameLocks/>
          </p:cNvGraphicFramePr>
          <p:nvPr>
            <p:extLst>
              <p:ext uri="{D42A27DB-BD31-4B8C-83A1-F6EECF244321}">
                <p14:modId xmlns:p14="http://schemas.microsoft.com/office/powerpoint/2010/main" val="3649536911"/>
              </p:ext>
            </p:extLst>
          </p:nvPr>
        </p:nvGraphicFramePr>
        <p:xfrm>
          <a:off x="347472" y="905256"/>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97129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406C0-937F-583F-EDD2-F465DC62C8E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9BA788A-9890-15F5-5FDD-E6978AB6C937}"/>
              </a:ext>
            </a:extLst>
          </p:cNvPr>
          <p:cNvSpPr txBox="1"/>
          <p:nvPr/>
        </p:nvSpPr>
        <p:spPr>
          <a:xfrm>
            <a:off x="418996" y="436677"/>
            <a:ext cx="1025985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Consumer and Business Optimism Down in 2025</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6F5D7070-2171-E429-05DC-26DC05B61282}"/>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5" name="Chart 4">
            <a:extLst>
              <a:ext uri="{FF2B5EF4-FFF2-40B4-BE49-F238E27FC236}">
                <a16:creationId xmlns:a16="http://schemas.microsoft.com/office/drawing/2014/main" id="{0543052A-E781-E4D3-E01E-19609AF038FF}"/>
              </a:ext>
            </a:extLst>
          </p:cNvPr>
          <p:cNvGraphicFramePr>
            <a:graphicFrameLocks/>
          </p:cNvGraphicFramePr>
          <p:nvPr>
            <p:extLst>
              <p:ext uri="{D42A27DB-BD31-4B8C-83A1-F6EECF244321}">
                <p14:modId xmlns:p14="http://schemas.microsoft.com/office/powerpoint/2010/main" val="530568762"/>
              </p:ext>
            </p:extLst>
          </p:nvPr>
        </p:nvGraphicFramePr>
        <p:xfrm>
          <a:off x="347472" y="905256"/>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9070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F77EF-67C4-3844-F9B4-67DBF0D8A97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8C79668-C06C-99F4-8BF5-6727FA7E1E54}"/>
              </a:ext>
            </a:extLst>
          </p:cNvPr>
          <p:cNvSpPr txBox="1"/>
          <p:nvPr/>
        </p:nvSpPr>
        <p:spPr>
          <a:xfrm>
            <a:off x="533902" y="469533"/>
            <a:ext cx="9638326"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lang="en-US" sz="2800" b="1" dirty="0">
                <a:solidFill>
                  <a:srgbClr val="000000"/>
                </a:solidFill>
                <a:latin typeface="Univers" panose="020F0502020204030204" pitchFamily="34" charset="0"/>
                <a:sym typeface="Calibri"/>
              </a:rPr>
              <a:t>Consumer Balance Sheets Are Getting Weaker</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C3CC3D81-30FD-8F8B-5145-42E6EE0BBC87}"/>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7" name="Chart 6">
            <a:extLst>
              <a:ext uri="{FF2B5EF4-FFF2-40B4-BE49-F238E27FC236}">
                <a16:creationId xmlns:a16="http://schemas.microsoft.com/office/drawing/2014/main" id="{C9F66035-F196-41C9-AC31-15EFF0BE1309}"/>
              </a:ext>
            </a:extLst>
          </p:cNvPr>
          <p:cNvGraphicFramePr>
            <a:graphicFrameLocks/>
          </p:cNvGraphicFramePr>
          <p:nvPr>
            <p:extLst>
              <p:ext uri="{D42A27DB-BD31-4B8C-83A1-F6EECF244321}">
                <p14:modId xmlns:p14="http://schemas.microsoft.com/office/powerpoint/2010/main" val="397683345"/>
              </p:ext>
            </p:extLst>
          </p:nvPr>
        </p:nvGraphicFramePr>
        <p:xfrm>
          <a:off x="306324" y="962268"/>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505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460E0-BC16-FE52-FB4F-F58D07F59E5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2FB7750-9155-F231-381E-3486ABAB7D6B}"/>
              </a:ext>
            </a:extLst>
          </p:cNvPr>
          <p:cNvSpPr txBox="1"/>
          <p:nvPr/>
        </p:nvSpPr>
        <p:spPr>
          <a:xfrm>
            <a:off x="338593" y="573783"/>
            <a:ext cx="9638326"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Univers" panose="020F0502020204030204" pitchFamily="34" charset="0"/>
                <a:cs typeface="+mn-cs"/>
                <a:sym typeface="Calibri"/>
              </a:rPr>
              <a:t>E</a:t>
            </a:r>
            <a:r>
              <a:rPr lang="en-US" sz="2800" b="1" dirty="0">
                <a:solidFill>
                  <a:srgbClr val="000000"/>
                </a:solidFill>
                <a:latin typeface="Univers" panose="020F0502020204030204" pitchFamily="34" charset="0"/>
                <a:sym typeface="Calibri"/>
              </a:rPr>
              <a:t>quity Markets Have Rebounded From April Lows</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F49D4783-BDB8-A848-E610-B8E506448377}"/>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2" name="Chart 1">
            <a:extLst>
              <a:ext uri="{FF2B5EF4-FFF2-40B4-BE49-F238E27FC236}">
                <a16:creationId xmlns:a16="http://schemas.microsoft.com/office/drawing/2014/main" id="{35F094B5-2876-D92C-98B0-E6B0874AB46A}"/>
              </a:ext>
            </a:extLst>
          </p:cNvPr>
          <p:cNvGraphicFramePr>
            <a:graphicFrameLocks/>
          </p:cNvGraphicFramePr>
          <p:nvPr>
            <p:extLst>
              <p:ext uri="{D42A27DB-BD31-4B8C-83A1-F6EECF244321}">
                <p14:modId xmlns:p14="http://schemas.microsoft.com/office/powerpoint/2010/main" val="1065297541"/>
              </p:ext>
            </p:extLst>
          </p:nvPr>
        </p:nvGraphicFramePr>
        <p:xfrm>
          <a:off x="506412" y="1035050"/>
          <a:ext cx="8131176" cy="53547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1089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7E6DE-7CF1-B7C8-FBF2-F98C4F86E48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AD838D2-2A66-B2E6-8E6C-2ADDE2A2E3FB}"/>
              </a:ext>
            </a:extLst>
          </p:cNvPr>
          <p:cNvSpPr txBox="1"/>
          <p:nvPr/>
        </p:nvSpPr>
        <p:spPr>
          <a:xfrm>
            <a:off x="406057" y="446611"/>
            <a:ext cx="1025985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lang="en-US" sz="2800" b="1" dirty="0">
                <a:solidFill>
                  <a:srgbClr val="000000"/>
                </a:solidFill>
                <a:latin typeface="Univers" panose="020F0502020204030204" pitchFamily="34" charset="0"/>
                <a:sym typeface="Calibri"/>
              </a:rPr>
              <a:t>Modest Increase in Home Sales Expected in 2025</a:t>
            </a:r>
            <a:endParaRPr kumimoji="0" lang="en-US" sz="2800" b="0" i="0" u="none" strike="noStrike" cap="none" spc="0" normalizeH="0" baseline="0" dirty="0">
              <a:ln>
                <a:noFill/>
              </a:ln>
              <a:solidFill>
                <a:srgbClr val="000000"/>
              </a:solidFill>
              <a:effectLst/>
              <a:uFillTx/>
              <a:latin typeface="+mn-lt"/>
              <a:cs typeface="+mn-cs"/>
              <a:sym typeface="Calibri"/>
            </a:endParaRPr>
          </a:p>
        </p:txBody>
      </p:sp>
      <p:sp>
        <p:nvSpPr>
          <p:cNvPr id="4" name="Slide Number Placeholder 2">
            <a:extLst>
              <a:ext uri="{FF2B5EF4-FFF2-40B4-BE49-F238E27FC236}">
                <a16:creationId xmlns:a16="http://schemas.microsoft.com/office/drawing/2014/main" id="{994067F2-C6C3-C1B3-CF5E-08D72B8FB660}"/>
              </a:ext>
            </a:extLst>
          </p:cNvPr>
          <p:cNvSpPr txBox="1">
            <a:spLocks/>
          </p:cNvSpPr>
          <p:nvPr/>
        </p:nvSpPr>
        <p:spPr bwMode="auto">
          <a:xfrm>
            <a:off x="4395935" y="6624930"/>
            <a:ext cx="386207" cy="184793"/>
          </a:xfrm>
          <a:prstGeom prst="rect">
            <a:avLst/>
          </a:prstGeom>
          <a:solidFill>
            <a:schemeClr val="bg1"/>
          </a:solidFill>
          <a:ln>
            <a:noFill/>
          </a:ln>
        </p:spPr>
        <p:txBody>
          <a:bodyPr/>
          <a:lstStyle>
            <a:lvl1pPr>
              <a:spcBef>
                <a:spcPct val="20000"/>
              </a:spcBef>
              <a:buClr>
                <a:srgbClr val="30AD34"/>
              </a:buClr>
              <a:buFont typeface="Arial" panose="020B0604020202020204" pitchFamily="34" charset="0"/>
              <a:buChar char="•"/>
              <a:defRPr sz="22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lr>
                <a:srgbClr val="30AD34"/>
              </a:buClr>
              <a:buFont typeface="Arial" panose="020B0604020202020204" pitchFamily="34" charset="0"/>
              <a:buChar char="–"/>
              <a:defRPr sz="20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Clr>
                <a:srgbClr val="30AD34"/>
              </a:buClr>
              <a:buFont typeface="Arial" panose="020B0604020202020204" pitchFamily="34" charset="0"/>
              <a:buChar char="•"/>
              <a:defRPr>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Clr>
                <a:srgbClr val="30AD34"/>
              </a:buClr>
              <a:buFont typeface="Arial" panose="020B0604020202020204" pitchFamily="34" charset="0"/>
              <a:buChar char="–"/>
              <a:defRPr sz="16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9pPr>
          </a:lstStyle>
          <a:p>
            <a:pPr eaLnBrk="1" hangingPunct="1">
              <a:spcBef>
                <a:spcPct val="0"/>
              </a:spcBef>
              <a:buClrTx/>
              <a:buFontTx/>
              <a:buNone/>
            </a:pPr>
            <a:endParaRPr lang="en-US" altLang="en-US" sz="1200" dirty="0">
              <a:solidFill>
                <a:srgbClr val="776F67"/>
              </a:solidFill>
              <a:latin typeface="Arial Bold" panose="020B0704020202020204" pitchFamily="34" charset="0"/>
            </a:endParaRPr>
          </a:p>
        </p:txBody>
      </p:sp>
      <p:graphicFrame>
        <p:nvGraphicFramePr>
          <p:cNvPr id="2" name="Chart 1">
            <a:extLst>
              <a:ext uri="{FF2B5EF4-FFF2-40B4-BE49-F238E27FC236}">
                <a16:creationId xmlns:a16="http://schemas.microsoft.com/office/drawing/2014/main" id="{843E189A-E9AF-96F3-2385-17D3FF2952BD}"/>
              </a:ext>
            </a:extLst>
          </p:cNvPr>
          <p:cNvGraphicFramePr>
            <a:graphicFrameLocks/>
          </p:cNvGraphicFramePr>
          <p:nvPr>
            <p:extLst>
              <p:ext uri="{D42A27DB-BD31-4B8C-83A1-F6EECF244321}">
                <p14:modId xmlns:p14="http://schemas.microsoft.com/office/powerpoint/2010/main" val="2632330799"/>
              </p:ext>
            </p:extLst>
          </p:nvPr>
        </p:nvGraphicFramePr>
        <p:xfrm>
          <a:off x="347472" y="905256"/>
          <a:ext cx="8531352" cy="5431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88308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BSettings xmlns="http://schemas.bloomberg.com/settings/1.0">
  <Item name="DocumentId_Charts">{027CD5D2-D1E0-47C0-868B-F358C7EF9DFD}</Item>
  <Item xmlns="" name="ShapesMap_Charts">{"{027CD5D2-D1E0-47C0-868B-F358C7EF9DFD}":{"2134807712":{},"2134807714":{},"2134807716":{},"2134807717":{},"2656":{},"2657":{},"2660":{},"2731":{},"311":{}}}</Item>
</BBSettings>
</file>

<file path=customXml/itemProps1.xml><?xml version="1.0" encoding="utf-8"?>
<ds:datastoreItem xmlns:ds="http://schemas.openxmlformats.org/officeDocument/2006/customXml" ds:itemID="{3A33D632-2893-49FB-BD72-1D0478F9EEDF}">
  <ds:schemaRefs>
    <ds:schemaRef ds:uri="http://schemas.bloomberg.com/settings/1.0"/>
    <ds:schemaRef ds:uri=""/>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10198</TotalTime>
  <Words>731</Words>
  <Application>Microsoft Office PowerPoint</Application>
  <PresentationFormat>On-screen Show (4:3)</PresentationFormat>
  <Paragraphs>64</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Arial Bold</vt:lpstr>
      <vt:lpstr>Calibri</vt:lpstr>
      <vt:lpstr>Calibri Light</vt:lpstr>
      <vt:lpstr>Symbol</vt:lpstr>
      <vt:lpstr>Univers</vt:lpstr>
      <vt:lpstr>Office Theme</vt:lpstr>
      <vt:lpstr>  FEI Pittsburgh    Economic Outlook    Olu Omodunbi, PhD Chief Economist  Chief Investment Office Huntington Private Bank June 16,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Oluwaropo A Omodunbi</dc:creator>
  <cp:lastModifiedBy>Christopher J. Pascuzzi</cp:lastModifiedBy>
  <cp:revision>160</cp:revision>
  <dcterms:created xsi:type="dcterms:W3CDTF">2023-10-01T01:35:30Z</dcterms:created>
  <dcterms:modified xsi:type="dcterms:W3CDTF">2025-06-16T10:45:50Z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c81ce2-b9eb-4d5a-b57c-1134d200cdc6_Enabled">
    <vt:lpwstr>true</vt:lpwstr>
  </property>
  <property fmtid="{D5CDD505-2E9C-101B-9397-08002B2CF9AE}" pid="3" name="MSIP_Label_59c81ce2-b9eb-4d5a-b57c-1134d200cdc6_SetDate">
    <vt:lpwstr>2024-01-12T08:01:18Z</vt:lpwstr>
  </property>
  <property fmtid="{D5CDD505-2E9C-101B-9397-08002B2CF9AE}" pid="4" name="MSIP_Label_59c81ce2-b9eb-4d5a-b57c-1134d200cdc6_Method">
    <vt:lpwstr>Privileged</vt:lpwstr>
  </property>
  <property fmtid="{D5CDD505-2E9C-101B-9397-08002B2CF9AE}" pid="5" name="MSIP_Label_59c81ce2-b9eb-4d5a-b57c-1134d200cdc6_Name">
    <vt:lpwstr>Public</vt:lpwstr>
  </property>
  <property fmtid="{D5CDD505-2E9C-101B-9397-08002B2CF9AE}" pid="6" name="MSIP_Label_59c81ce2-b9eb-4d5a-b57c-1134d200cdc6_SiteId">
    <vt:lpwstr>157a26ef-912f-4244-abef-b45fc4bd77f9</vt:lpwstr>
  </property>
  <property fmtid="{D5CDD505-2E9C-101B-9397-08002B2CF9AE}" pid="7" name="MSIP_Label_59c81ce2-b9eb-4d5a-b57c-1134d200cdc6_ActionId">
    <vt:lpwstr>131f5459-9a26-4c16-9d2b-6cf8d599ea98</vt:lpwstr>
  </property>
  <property fmtid="{D5CDD505-2E9C-101B-9397-08002B2CF9AE}" pid="8" name="MSIP_Label_59c81ce2-b9eb-4d5a-b57c-1134d200cdc6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Public</vt:lpwstr>
  </property>
</Properties>
</file>